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diagrams/data6.xml" ContentType="application/vnd.openxmlformats-officedocument.drawingml.diagramData+xml"/>
  <Override PartName="/docProps/custom.xml" ContentType="application/vnd.openxmlformats-officedocument.custom-propertie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Default Extension="gif" ContentType="image/gif"/>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handoutMasterIdLst>
    <p:handoutMasterId r:id="rId13"/>
  </p:handoutMasterIdLst>
  <p:sldIdLst>
    <p:sldId id="257" r:id="rId2"/>
    <p:sldId id="258" r:id="rId3"/>
    <p:sldId id="259" r:id="rId4"/>
    <p:sldId id="260" r:id="rId5"/>
    <p:sldId id="271" r:id="rId6"/>
    <p:sldId id="267" r:id="rId7"/>
    <p:sldId id="266" r:id="rId8"/>
    <p:sldId id="269" r:id="rId9"/>
    <p:sldId id="272" r:id="rId10"/>
    <p:sldId id="273" r:id="rId11"/>
    <p:sldId id="27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6F2"/>
    <a:srgbClr val="E2AC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7" d="100"/>
          <a:sy n="107" d="100"/>
        </p:scale>
        <p:origin x="-72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7B4683-D849-4A23-ACC2-8235B53C3459}" type="doc">
      <dgm:prSet loTypeId="urn:microsoft.com/office/officeart/2005/8/layout/radial4" loCatId="relationship" qsTypeId="urn:microsoft.com/office/officeart/2005/8/quickstyle/3d6" qsCatId="3D" csTypeId="urn:microsoft.com/office/officeart/2005/8/colors/colorful5" csCatId="colorful" phldr="1"/>
      <dgm:spPr>
        <a:scene3d>
          <a:camera prst="perspectiveRelaxedModerately" zoom="92000"/>
          <a:lightRig rig="threePt" dir="t">
            <a:rot lat="0" lon="0" rev="10800000"/>
          </a:lightRig>
        </a:scene3d>
      </dgm:spPr>
      <dgm:t>
        <a:bodyPr/>
        <a:lstStyle/>
        <a:p>
          <a:endParaRPr lang="en-US"/>
        </a:p>
      </dgm:t>
    </dgm:pt>
    <dgm:pt modelId="{C6312DC6-E3AC-455F-816C-8F773304D8B5}">
      <dgm:prSet phldrT="[Text]"/>
      <dgm:spPr>
        <a:sp3d extrusionH="38100" prstMaterial="metal">
          <a:bevelT w="190500" h="101600"/>
          <a:bevelB prst="softRound"/>
        </a:sp3d>
      </dgm:spPr>
      <dgm:t>
        <a:bodyPr/>
        <a:lstStyle/>
        <a:p>
          <a:r>
            <a:rPr lang="en-US" dirty="0" smtClean="0"/>
            <a:t>Value of Membership</a:t>
          </a:r>
          <a:endParaRPr lang="en-US" dirty="0"/>
        </a:p>
      </dgm:t>
    </dgm:pt>
    <dgm:pt modelId="{BDD4E045-7E3D-40A8-BF2C-811E4DBB5514}" type="parTrans" cxnId="{E006583F-33FB-4B24-94E0-7EAA3225661E}">
      <dgm:prSet/>
      <dgm:spPr/>
      <dgm:t>
        <a:bodyPr/>
        <a:lstStyle/>
        <a:p>
          <a:endParaRPr lang="en-US"/>
        </a:p>
      </dgm:t>
    </dgm:pt>
    <dgm:pt modelId="{CCF455E8-8AF1-4DE5-A416-57D75A4530F2}" type="sibTrans" cxnId="{E006583F-33FB-4B24-94E0-7EAA3225661E}">
      <dgm:prSet/>
      <dgm:spPr/>
      <dgm:t>
        <a:bodyPr/>
        <a:lstStyle/>
        <a:p>
          <a:endParaRPr lang="en-US"/>
        </a:p>
      </dgm:t>
    </dgm:pt>
    <dgm:pt modelId="{0A6C1B28-96BB-4B3E-AB09-1B9B4C9C931E}">
      <dgm:prSet phldrT="[Text]"/>
      <dgm:spPr>
        <a:sp3d prstMaterial="metal">
          <a:bevelT w="63500" h="88900"/>
          <a:bevelB w="88900" h="101600"/>
        </a:sp3d>
      </dgm:spPr>
      <dgm:t>
        <a:bodyPr/>
        <a:lstStyle/>
        <a:p>
          <a:r>
            <a:rPr lang="en-US" dirty="0" smtClean="0"/>
            <a:t>Network with Locals to do Business</a:t>
          </a:r>
          <a:endParaRPr lang="en-US" dirty="0"/>
        </a:p>
      </dgm:t>
    </dgm:pt>
    <dgm:pt modelId="{27380E2F-90DE-4943-BAA4-F48202F1D861}" type="parTrans" cxnId="{F38F300F-5EDC-4FCF-97D2-767239385D6B}">
      <dgm:prSet/>
      <dgm:spPr>
        <a:sp3d z="-54080" prstMaterial="metal">
          <a:bevelT w="25400" h="25400"/>
          <a:bevelB w="25400" h="25400"/>
        </a:sp3d>
      </dgm:spPr>
      <dgm:t>
        <a:bodyPr/>
        <a:lstStyle/>
        <a:p>
          <a:endParaRPr lang="en-US"/>
        </a:p>
      </dgm:t>
    </dgm:pt>
    <dgm:pt modelId="{480AC5B1-5E8A-48F1-AAA0-110B93BBF471}" type="sibTrans" cxnId="{F38F300F-5EDC-4FCF-97D2-767239385D6B}">
      <dgm:prSet/>
      <dgm:spPr/>
      <dgm:t>
        <a:bodyPr/>
        <a:lstStyle/>
        <a:p>
          <a:endParaRPr lang="en-US"/>
        </a:p>
      </dgm:t>
    </dgm:pt>
    <dgm:pt modelId="{A2CC8564-3ADC-4A54-AE87-4A3AEB13F661}">
      <dgm:prSet phldrT="[Text]"/>
      <dgm:spPr>
        <a:sp3d prstMaterial="metal">
          <a:bevelT w="63500" h="88900"/>
          <a:bevelB w="88900" h="101600"/>
        </a:sp3d>
      </dgm:spPr>
      <dgm:t>
        <a:bodyPr/>
        <a:lstStyle/>
        <a:p>
          <a:r>
            <a:rPr lang="en-US" dirty="0" smtClean="0"/>
            <a:t>Have your Voice be Heard</a:t>
          </a:r>
          <a:endParaRPr lang="en-US" dirty="0"/>
        </a:p>
      </dgm:t>
    </dgm:pt>
    <dgm:pt modelId="{C9D322F6-CFE1-4DF2-BACF-0A2C74AC20B9}" type="parTrans" cxnId="{A3D6E379-922D-43D1-84FA-64B7282CC48A}">
      <dgm:prSet/>
      <dgm:spPr>
        <a:sp3d z="-54080" prstMaterial="metal">
          <a:bevelT w="25400" h="25400"/>
          <a:bevelB w="25400" h="25400"/>
        </a:sp3d>
      </dgm:spPr>
      <dgm:t>
        <a:bodyPr/>
        <a:lstStyle/>
        <a:p>
          <a:endParaRPr lang="en-US"/>
        </a:p>
      </dgm:t>
    </dgm:pt>
    <dgm:pt modelId="{930E6EA0-33C2-447D-ADA9-2AB2F3C15106}" type="sibTrans" cxnId="{A3D6E379-922D-43D1-84FA-64B7282CC48A}">
      <dgm:prSet/>
      <dgm:spPr/>
      <dgm:t>
        <a:bodyPr/>
        <a:lstStyle/>
        <a:p>
          <a:endParaRPr lang="en-US"/>
        </a:p>
      </dgm:t>
    </dgm:pt>
    <dgm:pt modelId="{987895DF-0D3A-4786-AE7A-F323CE9D9614}">
      <dgm:prSet phldrT="[Text]"/>
      <dgm:spPr>
        <a:sp3d prstMaterial="metal">
          <a:bevelT w="63500" h="88900"/>
          <a:bevelB w="88900" h="101600"/>
        </a:sp3d>
      </dgm:spPr>
      <dgm:t>
        <a:bodyPr/>
        <a:lstStyle/>
        <a:p>
          <a:r>
            <a:rPr lang="en-US" dirty="0" smtClean="0"/>
            <a:t>Become part of the Area Search Engine</a:t>
          </a:r>
          <a:endParaRPr lang="en-US" dirty="0"/>
        </a:p>
      </dgm:t>
    </dgm:pt>
    <dgm:pt modelId="{F94A0CB9-E108-4EE9-8074-04AA8CAC386F}" type="parTrans" cxnId="{1FAECD6D-43AD-43C3-9C01-402BD976C806}">
      <dgm:prSet/>
      <dgm:spPr>
        <a:sp3d z="-54080" prstMaterial="metal">
          <a:bevelT w="25400" h="25400"/>
          <a:bevelB w="25400" h="25400"/>
        </a:sp3d>
      </dgm:spPr>
      <dgm:t>
        <a:bodyPr/>
        <a:lstStyle/>
        <a:p>
          <a:endParaRPr lang="en-US"/>
        </a:p>
      </dgm:t>
    </dgm:pt>
    <dgm:pt modelId="{7EC91622-6F67-4B00-864B-08233EB36444}" type="sibTrans" cxnId="{1FAECD6D-43AD-43C3-9C01-402BD976C806}">
      <dgm:prSet/>
      <dgm:spPr/>
      <dgm:t>
        <a:bodyPr/>
        <a:lstStyle/>
        <a:p>
          <a:endParaRPr lang="en-US"/>
        </a:p>
      </dgm:t>
    </dgm:pt>
    <dgm:pt modelId="{EE38B411-C641-4962-AAAB-5CC705060D48}">
      <dgm:prSet phldrT="[Text]"/>
      <dgm:spPr>
        <a:sp3d prstMaterial="metal">
          <a:bevelT w="63500" h="88900"/>
          <a:bevelB w="88900" h="101600"/>
        </a:sp3d>
      </dgm:spPr>
      <dgm:t>
        <a:bodyPr/>
        <a:lstStyle/>
        <a:p>
          <a:r>
            <a:rPr lang="en-US" dirty="0" smtClean="0"/>
            <a:t>Receive Monthly Marketing and Advertising Reports</a:t>
          </a:r>
          <a:endParaRPr lang="en-US" dirty="0"/>
        </a:p>
      </dgm:t>
    </dgm:pt>
    <dgm:pt modelId="{1FBCFE2E-1C8B-416E-8959-36356AE84A9B}" type="parTrans" cxnId="{EC9B9C43-D563-4DAB-A4D9-233EDDF799BE}">
      <dgm:prSet/>
      <dgm:spPr>
        <a:sp3d z="-54080" prstMaterial="metal">
          <a:bevelT w="25400" h="25400"/>
          <a:bevelB w="25400" h="25400"/>
        </a:sp3d>
      </dgm:spPr>
      <dgm:t>
        <a:bodyPr/>
        <a:lstStyle/>
        <a:p>
          <a:endParaRPr lang="en-US"/>
        </a:p>
      </dgm:t>
    </dgm:pt>
    <dgm:pt modelId="{8E4CAF40-FF41-44A4-BF45-BB1CBD3FC3A3}" type="sibTrans" cxnId="{EC9B9C43-D563-4DAB-A4D9-233EDDF799BE}">
      <dgm:prSet/>
      <dgm:spPr/>
      <dgm:t>
        <a:bodyPr/>
        <a:lstStyle/>
        <a:p>
          <a:endParaRPr lang="en-US"/>
        </a:p>
      </dgm:t>
    </dgm:pt>
    <dgm:pt modelId="{3DF41C43-1682-4177-813D-A9302B1B1D4E}" type="pres">
      <dgm:prSet presAssocID="{0F7B4683-D849-4A23-ACC2-8235B53C3459}" presName="cycle" presStyleCnt="0">
        <dgm:presLayoutVars>
          <dgm:chMax val="1"/>
          <dgm:dir/>
          <dgm:animLvl val="ctr"/>
          <dgm:resizeHandles val="exact"/>
        </dgm:presLayoutVars>
      </dgm:prSet>
      <dgm:spPr/>
      <dgm:t>
        <a:bodyPr/>
        <a:lstStyle/>
        <a:p>
          <a:endParaRPr lang="en-US"/>
        </a:p>
      </dgm:t>
    </dgm:pt>
    <dgm:pt modelId="{0A8D5E19-DA0F-4517-B383-7C646E20DFFB}" type="pres">
      <dgm:prSet presAssocID="{C6312DC6-E3AC-455F-816C-8F773304D8B5}" presName="centerShape" presStyleLbl="node0" presStyleIdx="0" presStyleCnt="1" custScaleX="121000" custScaleY="121000" custLinFactNeighborX="2480" custLinFactNeighborY="-42554"/>
      <dgm:spPr/>
      <dgm:t>
        <a:bodyPr/>
        <a:lstStyle/>
        <a:p>
          <a:endParaRPr lang="en-US"/>
        </a:p>
      </dgm:t>
    </dgm:pt>
    <dgm:pt modelId="{946DFA8E-2058-4979-8A60-0EDB27801C64}" type="pres">
      <dgm:prSet presAssocID="{27380E2F-90DE-4943-BAA4-F48202F1D861}" presName="parTrans" presStyleLbl="bgSibTrans2D1" presStyleIdx="0" presStyleCnt="4"/>
      <dgm:spPr/>
      <dgm:t>
        <a:bodyPr/>
        <a:lstStyle/>
        <a:p>
          <a:endParaRPr lang="en-US"/>
        </a:p>
      </dgm:t>
    </dgm:pt>
    <dgm:pt modelId="{D05A088F-D4D8-4D78-9A7B-D035D0D003B1}" type="pres">
      <dgm:prSet presAssocID="{0A6C1B28-96BB-4B3E-AB09-1B9B4C9C931E}" presName="node" presStyleLbl="node1" presStyleIdx="0" presStyleCnt="4" custScaleX="84101" custRadScaleRad="53668" custRadScaleInc="-58723">
        <dgm:presLayoutVars>
          <dgm:bulletEnabled val="1"/>
        </dgm:presLayoutVars>
      </dgm:prSet>
      <dgm:spPr>
        <a:prstGeom prst="ellipse">
          <a:avLst/>
        </a:prstGeom>
      </dgm:spPr>
      <dgm:t>
        <a:bodyPr/>
        <a:lstStyle/>
        <a:p>
          <a:endParaRPr lang="en-US"/>
        </a:p>
      </dgm:t>
    </dgm:pt>
    <dgm:pt modelId="{B4C391DF-644A-478F-9A76-2524BBEE75EC}" type="pres">
      <dgm:prSet presAssocID="{C9D322F6-CFE1-4DF2-BACF-0A2C74AC20B9}" presName="parTrans" presStyleLbl="bgSibTrans2D1" presStyleIdx="1" presStyleCnt="4"/>
      <dgm:spPr/>
      <dgm:t>
        <a:bodyPr/>
        <a:lstStyle/>
        <a:p>
          <a:endParaRPr lang="en-US"/>
        </a:p>
      </dgm:t>
    </dgm:pt>
    <dgm:pt modelId="{09424A9B-E505-42A3-942B-1DEA5B253C2B}" type="pres">
      <dgm:prSet presAssocID="{A2CC8564-3ADC-4A54-AE87-4A3AEB13F661}" presName="node" presStyleLbl="node1" presStyleIdx="1" presStyleCnt="4" custScaleX="84101" custRadScaleRad="120160" custRadScaleInc="-91806">
        <dgm:presLayoutVars>
          <dgm:bulletEnabled val="1"/>
        </dgm:presLayoutVars>
      </dgm:prSet>
      <dgm:spPr>
        <a:prstGeom prst="ellipse">
          <a:avLst/>
        </a:prstGeom>
      </dgm:spPr>
      <dgm:t>
        <a:bodyPr/>
        <a:lstStyle/>
        <a:p>
          <a:endParaRPr lang="en-US"/>
        </a:p>
      </dgm:t>
    </dgm:pt>
    <dgm:pt modelId="{5F4C8D6B-A7F8-4909-8F21-791AEC1D6517}" type="pres">
      <dgm:prSet presAssocID="{F94A0CB9-E108-4EE9-8074-04AA8CAC386F}" presName="parTrans" presStyleLbl="bgSibTrans2D1" presStyleIdx="2" presStyleCnt="4"/>
      <dgm:spPr/>
      <dgm:t>
        <a:bodyPr/>
        <a:lstStyle/>
        <a:p>
          <a:endParaRPr lang="en-US"/>
        </a:p>
      </dgm:t>
    </dgm:pt>
    <dgm:pt modelId="{D880FCDC-6324-41AF-835F-E660CD21EF22}" type="pres">
      <dgm:prSet presAssocID="{987895DF-0D3A-4786-AE7A-F323CE9D9614}" presName="node" presStyleLbl="node1" presStyleIdx="2" presStyleCnt="4" custScaleX="84101" custRadScaleRad="63722" custRadScaleInc="171781">
        <dgm:presLayoutVars>
          <dgm:bulletEnabled val="1"/>
        </dgm:presLayoutVars>
      </dgm:prSet>
      <dgm:spPr>
        <a:prstGeom prst="ellipse">
          <a:avLst/>
        </a:prstGeom>
      </dgm:spPr>
      <dgm:t>
        <a:bodyPr/>
        <a:lstStyle/>
        <a:p>
          <a:endParaRPr lang="en-US"/>
        </a:p>
      </dgm:t>
    </dgm:pt>
    <dgm:pt modelId="{8BB66607-FFC5-491B-AEED-577FD11D5933}" type="pres">
      <dgm:prSet presAssocID="{1FBCFE2E-1C8B-416E-8959-36356AE84A9B}" presName="parTrans" presStyleLbl="bgSibTrans2D1" presStyleIdx="3" presStyleCnt="4"/>
      <dgm:spPr/>
      <dgm:t>
        <a:bodyPr/>
        <a:lstStyle/>
        <a:p>
          <a:endParaRPr lang="en-US"/>
        </a:p>
      </dgm:t>
    </dgm:pt>
    <dgm:pt modelId="{FF493684-D2BE-4E86-BEEF-5764B347B9BF}" type="pres">
      <dgm:prSet presAssocID="{EE38B411-C641-4962-AAAB-5CC705060D48}" presName="node" presStyleLbl="node1" presStyleIdx="3" presStyleCnt="4" custScaleX="84101" custRadScaleRad="135916" custRadScaleInc="-12898">
        <dgm:presLayoutVars>
          <dgm:bulletEnabled val="1"/>
        </dgm:presLayoutVars>
      </dgm:prSet>
      <dgm:spPr>
        <a:prstGeom prst="ellipse">
          <a:avLst/>
        </a:prstGeom>
      </dgm:spPr>
      <dgm:t>
        <a:bodyPr/>
        <a:lstStyle/>
        <a:p>
          <a:endParaRPr lang="en-US"/>
        </a:p>
      </dgm:t>
    </dgm:pt>
  </dgm:ptLst>
  <dgm:cxnLst>
    <dgm:cxn modelId="{00849971-1A49-4DDF-BEFA-DBBA76CA1BBF}" type="presOf" srcId="{C9D322F6-CFE1-4DF2-BACF-0A2C74AC20B9}" destId="{B4C391DF-644A-478F-9A76-2524BBEE75EC}" srcOrd="0" destOrd="0" presId="urn:microsoft.com/office/officeart/2005/8/layout/radial4"/>
    <dgm:cxn modelId="{E006583F-33FB-4B24-94E0-7EAA3225661E}" srcId="{0F7B4683-D849-4A23-ACC2-8235B53C3459}" destId="{C6312DC6-E3AC-455F-816C-8F773304D8B5}" srcOrd="0" destOrd="0" parTransId="{BDD4E045-7E3D-40A8-BF2C-811E4DBB5514}" sibTransId="{CCF455E8-8AF1-4DE5-A416-57D75A4530F2}"/>
    <dgm:cxn modelId="{1FAECD6D-43AD-43C3-9C01-402BD976C806}" srcId="{C6312DC6-E3AC-455F-816C-8F773304D8B5}" destId="{987895DF-0D3A-4786-AE7A-F323CE9D9614}" srcOrd="2" destOrd="0" parTransId="{F94A0CB9-E108-4EE9-8074-04AA8CAC386F}" sibTransId="{7EC91622-6F67-4B00-864B-08233EB36444}"/>
    <dgm:cxn modelId="{A8B8AD1C-B0D1-4E1B-A8B4-0BAD30B9DBCF}" type="presOf" srcId="{27380E2F-90DE-4943-BAA4-F48202F1D861}" destId="{946DFA8E-2058-4979-8A60-0EDB27801C64}" srcOrd="0" destOrd="0" presId="urn:microsoft.com/office/officeart/2005/8/layout/radial4"/>
    <dgm:cxn modelId="{09012602-BB2F-4187-9844-12EFBC753B56}" type="presOf" srcId="{0F7B4683-D849-4A23-ACC2-8235B53C3459}" destId="{3DF41C43-1682-4177-813D-A9302B1B1D4E}" srcOrd="0" destOrd="0" presId="urn:microsoft.com/office/officeart/2005/8/layout/radial4"/>
    <dgm:cxn modelId="{860A6C33-05BC-4E46-B879-E8790ACCBE04}" type="presOf" srcId="{1FBCFE2E-1C8B-416E-8959-36356AE84A9B}" destId="{8BB66607-FFC5-491B-AEED-577FD11D5933}" srcOrd="0" destOrd="0" presId="urn:microsoft.com/office/officeart/2005/8/layout/radial4"/>
    <dgm:cxn modelId="{CE14B2EB-2E7C-4520-9631-D86764B7BE85}" type="presOf" srcId="{EE38B411-C641-4962-AAAB-5CC705060D48}" destId="{FF493684-D2BE-4E86-BEEF-5764B347B9BF}" srcOrd="0" destOrd="0" presId="urn:microsoft.com/office/officeart/2005/8/layout/radial4"/>
    <dgm:cxn modelId="{4D2BE1E3-C6CF-4DAF-96F1-EA8A22FF9C66}" type="presOf" srcId="{C6312DC6-E3AC-455F-816C-8F773304D8B5}" destId="{0A8D5E19-DA0F-4517-B383-7C646E20DFFB}" srcOrd="0" destOrd="0" presId="urn:microsoft.com/office/officeart/2005/8/layout/radial4"/>
    <dgm:cxn modelId="{15C922ED-6BD4-4EFB-8B65-AB7226A4C119}" type="presOf" srcId="{A2CC8564-3ADC-4A54-AE87-4A3AEB13F661}" destId="{09424A9B-E505-42A3-942B-1DEA5B253C2B}" srcOrd="0" destOrd="0" presId="urn:microsoft.com/office/officeart/2005/8/layout/radial4"/>
    <dgm:cxn modelId="{D41BD102-7A4E-4E51-8C44-0488B335037A}" type="presOf" srcId="{F94A0CB9-E108-4EE9-8074-04AA8CAC386F}" destId="{5F4C8D6B-A7F8-4909-8F21-791AEC1D6517}" srcOrd="0" destOrd="0" presId="urn:microsoft.com/office/officeart/2005/8/layout/radial4"/>
    <dgm:cxn modelId="{F38F300F-5EDC-4FCF-97D2-767239385D6B}" srcId="{C6312DC6-E3AC-455F-816C-8F773304D8B5}" destId="{0A6C1B28-96BB-4B3E-AB09-1B9B4C9C931E}" srcOrd="0" destOrd="0" parTransId="{27380E2F-90DE-4943-BAA4-F48202F1D861}" sibTransId="{480AC5B1-5E8A-48F1-AAA0-110B93BBF471}"/>
    <dgm:cxn modelId="{5C0EA65C-DE9C-471B-8C13-99D82D59DE88}" type="presOf" srcId="{987895DF-0D3A-4786-AE7A-F323CE9D9614}" destId="{D880FCDC-6324-41AF-835F-E660CD21EF22}" srcOrd="0" destOrd="0" presId="urn:microsoft.com/office/officeart/2005/8/layout/radial4"/>
    <dgm:cxn modelId="{D8914D56-D1BA-4CC0-94C1-35B06DAD8150}" type="presOf" srcId="{0A6C1B28-96BB-4B3E-AB09-1B9B4C9C931E}" destId="{D05A088F-D4D8-4D78-9A7B-D035D0D003B1}" srcOrd="0" destOrd="0" presId="urn:microsoft.com/office/officeart/2005/8/layout/radial4"/>
    <dgm:cxn modelId="{EC9B9C43-D563-4DAB-A4D9-233EDDF799BE}" srcId="{C6312DC6-E3AC-455F-816C-8F773304D8B5}" destId="{EE38B411-C641-4962-AAAB-5CC705060D48}" srcOrd="3" destOrd="0" parTransId="{1FBCFE2E-1C8B-416E-8959-36356AE84A9B}" sibTransId="{8E4CAF40-FF41-44A4-BF45-BB1CBD3FC3A3}"/>
    <dgm:cxn modelId="{A3D6E379-922D-43D1-84FA-64B7282CC48A}" srcId="{C6312DC6-E3AC-455F-816C-8F773304D8B5}" destId="{A2CC8564-3ADC-4A54-AE87-4A3AEB13F661}" srcOrd="1" destOrd="0" parTransId="{C9D322F6-CFE1-4DF2-BACF-0A2C74AC20B9}" sibTransId="{930E6EA0-33C2-447D-ADA9-2AB2F3C15106}"/>
    <dgm:cxn modelId="{25166081-076E-41C2-91C7-BE6D147D38CE}" type="presParOf" srcId="{3DF41C43-1682-4177-813D-A9302B1B1D4E}" destId="{0A8D5E19-DA0F-4517-B383-7C646E20DFFB}" srcOrd="0" destOrd="0" presId="urn:microsoft.com/office/officeart/2005/8/layout/radial4"/>
    <dgm:cxn modelId="{34BD0488-0DFA-44A8-8CEC-1F121440EE94}" type="presParOf" srcId="{3DF41C43-1682-4177-813D-A9302B1B1D4E}" destId="{946DFA8E-2058-4979-8A60-0EDB27801C64}" srcOrd="1" destOrd="0" presId="urn:microsoft.com/office/officeart/2005/8/layout/radial4"/>
    <dgm:cxn modelId="{89B17BB4-D76C-46C6-B4B4-37285E92FAAE}" type="presParOf" srcId="{3DF41C43-1682-4177-813D-A9302B1B1D4E}" destId="{D05A088F-D4D8-4D78-9A7B-D035D0D003B1}" srcOrd="2" destOrd="0" presId="urn:microsoft.com/office/officeart/2005/8/layout/radial4"/>
    <dgm:cxn modelId="{D8B97677-6FC5-435F-8DD4-2499125883B7}" type="presParOf" srcId="{3DF41C43-1682-4177-813D-A9302B1B1D4E}" destId="{B4C391DF-644A-478F-9A76-2524BBEE75EC}" srcOrd="3" destOrd="0" presId="urn:microsoft.com/office/officeart/2005/8/layout/radial4"/>
    <dgm:cxn modelId="{8BEB2A19-C7C4-4870-B7A2-A0111FD54A8C}" type="presParOf" srcId="{3DF41C43-1682-4177-813D-A9302B1B1D4E}" destId="{09424A9B-E505-42A3-942B-1DEA5B253C2B}" srcOrd="4" destOrd="0" presId="urn:microsoft.com/office/officeart/2005/8/layout/radial4"/>
    <dgm:cxn modelId="{F7FC300A-8D92-491C-8A02-63CD4AF69D73}" type="presParOf" srcId="{3DF41C43-1682-4177-813D-A9302B1B1D4E}" destId="{5F4C8D6B-A7F8-4909-8F21-791AEC1D6517}" srcOrd="5" destOrd="0" presId="urn:microsoft.com/office/officeart/2005/8/layout/radial4"/>
    <dgm:cxn modelId="{80F9377E-65E1-40B6-97E2-6ED5BFDA84B1}" type="presParOf" srcId="{3DF41C43-1682-4177-813D-A9302B1B1D4E}" destId="{D880FCDC-6324-41AF-835F-E660CD21EF22}" srcOrd="6" destOrd="0" presId="urn:microsoft.com/office/officeart/2005/8/layout/radial4"/>
    <dgm:cxn modelId="{B298BF1F-BC8F-4DC1-A6B3-F79B9ACBE5A2}" type="presParOf" srcId="{3DF41C43-1682-4177-813D-A9302B1B1D4E}" destId="{8BB66607-FFC5-491B-AEED-577FD11D5933}" srcOrd="7" destOrd="0" presId="urn:microsoft.com/office/officeart/2005/8/layout/radial4"/>
    <dgm:cxn modelId="{1FBA2FE0-8CA5-4BF5-AF5A-3E1D931217C7}" type="presParOf" srcId="{3DF41C43-1682-4177-813D-A9302B1B1D4E}" destId="{FF493684-D2BE-4E86-BEEF-5764B347B9BF}" srcOrd="8" destOrd="0" presId="urn:microsoft.com/office/officeart/2005/8/layout/radial4"/>
  </dgm:cxnLst>
  <dgm:bg/>
  <dgm:whole/>
</dgm:dataModel>
</file>

<file path=ppt/diagrams/data2.xml><?xml version="1.0" encoding="utf-8"?>
<dgm:dataModel xmlns:dgm="http://schemas.openxmlformats.org/drawingml/2006/diagram" xmlns:a="http://schemas.openxmlformats.org/drawingml/2006/main">
  <dgm:ptLst>
    <dgm:pt modelId="{4D261214-493E-4A71-9276-45F00D699740}" type="doc">
      <dgm:prSet loTypeId="urn:microsoft.com/office/officeart/2005/8/layout/equation1" loCatId="process" qsTypeId="urn:microsoft.com/office/officeart/2005/8/quickstyle/3d6" qsCatId="3D" csTypeId="urn:microsoft.com/office/officeart/2005/8/colors/colorful5" csCatId="colorful" phldr="1"/>
      <dgm:spPr/>
    </dgm:pt>
    <dgm:pt modelId="{6F3B5401-C37B-4387-A11D-C49A65104880}">
      <dgm:prSet phldrT="[Text]"/>
      <dgm:spPr/>
      <dgm:t>
        <a:bodyPr/>
        <a:lstStyle/>
        <a:p>
          <a:r>
            <a:rPr lang="en-US" dirty="0" smtClean="0"/>
            <a:t>Your Business Offering</a:t>
          </a:r>
          <a:endParaRPr lang="en-US" dirty="0"/>
        </a:p>
      </dgm:t>
    </dgm:pt>
    <dgm:pt modelId="{D8AD350C-036C-46F0-A7C7-AA50E9197EE5}" type="parTrans" cxnId="{8A30C062-7513-499C-ADF5-AA740574EB47}">
      <dgm:prSet/>
      <dgm:spPr/>
      <dgm:t>
        <a:bodyPr/>
        <a:lstStyle/>
        <a:p>
          <a:endParaRPr lang="en-US"/>
        </a:p>
      </dgm:t>
    </dgm:pt>
    <dgm:pt modelId="{6B338CA9-0BE6-44FE-ACD6-0BE3FC8F6B52}" type="sibTrans" cxnId="{8A30C062-7513-499C-ADF5-AA740574EB47}">
      <dgm:prSet/>
      <dgm:spPr/>
      <dgm:t>
        <a:bodyPr/>
        <a:lstStyle/>
        <a:p>
          <a:endParaRPr lang="en-US"/>
        </a:p>
      </dgm:t>
    </dgm:pt>
    <dgm:pt modelId="{AAB94CDB-1262-4C2B-8842-C6DDAEA5C2AA}">
      <dgm:prSet phldrT="[Text]"/>
      <dgm:spPr/>
      <dgm:t>
        <a:bodyPr/>
        <a:lstStyle/>
        <a:p>
          <a:r>
            <a:rPr lang="en-US" dirty="0" smtClean="0"/>
            <a:t>The Chamber Phone and Online Traffic</a:t>
          </a:r>
          <a:endParaRPr lang="en-US" dirty="0"/>
        </a:p>
      </dgm:t>
    </dgm:pt>
    <dgm:pt modelId="{76F668ED-A0D0-4EED-AF6F-37F03C1138CF}" type="parTrans" cxnId="{771F5D24-DC95-4D8D-B866-9352211B94D3}">
      <dgm:prSet/>
      <dgm:spPr/>
      <dgm:t>
        <a:bodyPr/>
        <a:lstStyle/>
        <a:p>
          <a:endParaRPr lang="en-US"/>
        </a:p>
      </dgm:t>
    </dgm:pt>
    <dgm:pt modelId="{F910F83B-1102-434C-8D8E-3E13A28B6448}" type="sibTrans" cxnId="{771F5D24-DC95-4D8D-B866-9352211B94D3}">
      <dgm:prSet/>
      <dgm:spPr/>
      <dgm:t>
        <a:bodyPr/>
        <a:lstStyle/>
        <a:p>
          <a:endParaRPr lang="en-US"/>
        </a:p>
      </dgm:t>
    </dgm:pt>
    <dgm:pt modelId="{E9F0635C-42BD-4C34-AD26-43EC1A1573F0}">
      <dgm:prSet phldrT="[Text]"/>
      <dgm:spPr/>
      <dgm:t>
        <a:bodyPr/>
        <a:lstStyle/>
        <a:p>
          <a:r>
            <a:rPr lang="en-US" dirty="0" smtClean="0"/>
            <a:t>Business Leads and More Prospective Customers</a:t>
          </a:r>
          <a:endParaRPr lang="en-US" dirty="0"/>
        </a:p>
      </dgm:t>
    </dgm:pt>
    <dgm:pt modelId="{C7B50371-C661-4BD8-9382-E90C049B22A0}" type="parTrans" cxnId="{86D1C95F-E43A-49AA-9566-95C6ECA98DEF}">
      <dgm:prSet/>
      <dgm:spPr/>
      <dgm:t>
        <a:bodyPr/>
        <a:lstStyle/>
        <a:p>
          <a:endParaRPr lang="en-US"/>
        </a:p>
      </dgm:t>
    </dgm:pt>
    <dgm:pt modelId="{F123DD3F-333A-4548-9314-0EC168DCE106}" type="sibTrans" cxnId="{86D1C95F-E43A-49AA-9566-95C6ECA98DEF}">
      <dgm:prSet/>
      <dgm:spPr/>
      <dgm:t>
        <a:bodyPr/>
        <a:lstStyle/>
        <a:p>
          <a:endParaRPr lang="en-US"/>
        </a:p>
      </dgm:t>
    </dgm:pt>
    <dgm:pt modelId="{55E222CB-DE00-4003-B2CE-01F460419D75}" type="pres">
      <dgm:prSet presAssocID="{4D261214-493E-4A71-9276-45F00D699740}" presName="linearFlow" presStyleCnt="0">
        <dgm:presLayoutVars>
          <dgm:dir/>
          <dgm:resizeHandles val="exact"/>
        </dgm:presLayoutVars>
      </dgm:prSet>
      <dgm:spPr/>
    </dgm:pt>
    <dgm:pt modelId="{7579A01A-EE4D-4C64-A1A0-8EC46B4EE83C}" type="pres">
      <dgm:prSet presAssocID="{6F3B5401-C37B-4387-A11D-C49A65104880}" presName="node" presStyleLbl="node1" presStyleIdx="0" presStyleCnt="3">
        <dgm:presLayoutVars>
          <dgm:bulletEnabled val="1"/>
        </dgm:presLayoutVars>
      </dgm:prSet>
      <dgm:spPr/>
      <dgm:t>
        <a:bodyPr/>
        <a:lstStyle/>
        <a:p>
          <a:endParaRPr lang="en-US"/>
        </a:p>
      </dgm:t>
    </dgm:pt>
    <dgm:pt modelId="{8E78514B-EA00-496A-AA4A-EBE95588C3C7}" type="pres">
      <dgm:prSet presAssocID="{6B338CA9-0BE6-44FE-ACD6-0BE3FC8F6B52}" presName="spacerL" presStyleCnt="0"/>
      <dgm:spPr/>
    </dgm:pt>
    <dgm:pt modelId="{EFDF2398-8DCA-4956-957B-B186A5A1706E}" type="pres">
      <dgm:prSet presAssocID="{6B338CA9-0BE6-44FE-ACD6-0BE3FC8F6B52}" presName="sibTrans" presStyleLbl="sibTrans2D1" presStyleIdx="0" presStyleCnt="2"/>
      <dgm:spPr/>
      <dgm:t>
        <a:bodyPr/>
        <a:lstStyle/>
        <a:p>
          <a:endParaRPr lang="en-US"/>
        </a:p>
      </dgm:t>
    </dgm:pt>
    <dgm:pt modelId="{889E0E14-6A30-48DC-B2C7-765559CF666F}" type="pres">
      <dgm:prSet presAssocID="{6B338CA9-0BE6-44FE-ACD6-0BE3FC8F6B52}" presName="spacerR" presStyleCnt="0"/>
      <dgm:spPr/>
    </dgm:pt>
    <dgm:pt modelId="{93E9F2EB-D8CD-4730-A72E-CEDD8739F43A}" type="pres">
      <dgm:prSet presAssocID="{AAB94CDB-1262-4C2B-8842-C6DDAEA5C2AA}" presName="node" presStyleLbl="node1" presStyleIdx="1" presStyleCnt="3">
        <dgm:presLayoutVars>
          <dgm:bulletEnabled val="1"/>
        </dgm:presLayoutVars>
      </dgm:prSet>
      <dgm:spPr/>
      <dgm:t>
        <a:bodyPr/>
        <a:lstStyle/>
        <a:p>
          <a:endParaRPr lang="en-US"/>
        </a:p>
      </dgm:t>
    </dgm:pt>
    <dgm:pt modelId="{FE544CD2-735E-4622-BEAD-A506592A863D}" type="pres">
      <dgm:prSet presAssocID="{F910F83B-1102-434C-8D8E-3E13A28B6448}" presName="spacerL" presStyleCnt="0"/>
      <dgm:spPr/>
    </dgm:pt>
    <dgm:pt modelId="{73C23899-00D6-407F-90E9-0AA9D10DEF26}" type="pres">
      <dgm:prSet presAssocID="{F910F83B-1102-434C-8D8E-3E13A28B6448}" presName="sibTrans" presStyleLbl="sibTrans2D1" presStyleIdx="1" presStyleCnt="2"/>
      <dgm:spPr/>
      <dgm:t>
        <a:bodyPr/>
        <a:lstStyle/>
        <a:p>
          <a:endParaRPr lang="en-US"/>
        </a:p>
      </dgm:t>
    </dgm:pt>
    <dgm:pt modelId="{18EA2C28-2983-477F-A5FC-82C027EDE118}" type="pres">
      <dgm:prSet presAssocID="{F910F83B-1102-434C-8D8E-3E13A28B6448}" presName="spacerR" presStyleCnt="0"/>
      <dgm:spPr/>
    </dgm:pt>
    <dgm:pt modelId="{3254774F-8642-43EB-AC88-5BF2F2647088}" type="pres">
      <dgm:prSet presAssocID="{E9F0635C-42BD-4C34-AD26-43EC1A1573F0}" presName="node" presStyleLbl="node1" presStyleIdx="2" presStyleCnt="3">
        <dgm:presLayoutVars>
          <dgm:bulletEnabled val="1"/>
        </dgm:presLayoutVars>
      </dgm:prSet>
      <dgm:spPr/>
      <dgm:t>
        <a:bodyPr/>
        <a:lstStyle/>
        <a:p>
          <a:endParaRPr lang="en-US"/>
        </a:p>
      </dgm:t>
    </dgm:pt>
  </dgm:ptLst>
  <dgm:cxnLst>
    <dgm:cxn modelId="{8A30C062-7513-499C-ADF5-AA740574EB47}" srcId="{4D261214-493E-4A71-9276-45F00D699740}" destId="{6F3B5401-C37B-4387-A11D-C49A65104880}" srcOrd="0" destOrd="0" parTransId="{D8AD350C-036C-46F0-A7C7-AA50E9197EE5}" sibTransId="{6B338CA9-0BE6-44FE-ACD6-0BE3FC8F6B52}"/>
    <dgm:cxn modelId="{6B29CB77-DAF6-4FBD-A604-CD13DCBA98B6}" type="presOf" srcId="{6B338CA9-0BE6-44FE-ACD6-0BE3FC8F6B52}" destId="{EFDF2398-8DCA-4956-957B-B186A5A1706E}" srcOrd="0" destOrd="0" presId="urn:microsoft.com/office/officeart/2005/8/layout/equation1"/>
    <dgm:cxn modelId="{744D1DEC-53A2-48C3-9A99-2FDCDF361EED}" type="presOf" srcId="{E9F0635C-42BD-4C34-AD26-43EC1A1573F0}" destId="{3254774F-8642-43EB-AC88-5BF2F2647088}" srcOrd="0" destOrd="0" presId="urn:microsoft.com/office/officeart/2005/8/layout/equation1"/>
    <dgm:cxn modelId="{86D1C95F-E43A-49AA-9566-95C6ECA98DEF}" srcId="{4D261214-493E-4A71-9276-45F00D699740}" destId="{E9F0635C-42BD-4C34-AD26-43EC1A1573F0}" srcOrd="2" destOrd="0" parTransId="{C7B50371-C661-4BD8-9382-E90C049B22A0}" sibTransId="{F123DD3F-333A-4548-9314-0EC168DCE106}"/>
    <dgm:cxn modelId="{771F5D24-DC95-4D8D-B866-9352211B94D3}" srcId="{4D261214-493E-4A71-9276-45F00D699740}" destId="{AAB94CDB-1262-4C2B-8842-C6DDAEA5C2AA}" srcOrd="1" destOrd="0" parTransId="{76F668ED-A0D0-4EED-AF6F-37F03C1138CF}" sibTransId="{F910F83B-1102-434C-8D8E-3E13A28B6448}"/>
    <dgm:cxn modelId="{1FC2EFFF-7F79-4087-8CBD-14A0036223B9}" type="presOf" srcId="{4D261214-493E-4A71-9276-45F00D699740}" destId="{55E222CB-DE00-4003-B2CE-01F460419D75}" srcOrd="0" destOrd="0" presId="urn:microsoft.com/office/officeart/2005/8/layout/equation1"/>
    <dgm:cxn modelId="{8864A3F4-1319-478E-8571-754D74DBAD13}" type="presOf" srcId="{F910F83B-1102-434C-8D8E-3E13A28B6448}" destId="{73C23899-00D6-407F-90E9-0AA9D10DEF26}" srcOrd="0" destOrd="0" presId="urn:microsoft.com/office/officeart/2005/8/layout/equation1"/>
    <dgm:cxn modelId="{CD9CCE04-2ED8-4276-B20C-F54608E99099}" type="presOf" srcId="{6F3B5401-C37B-4387-A11D-C49A65104880}" destId="{7579A01A-EE4D-4C64-A1A0-8EC46B4EE83C}" srcOrd="0" destOrd="0" presId="urn:microsoft.com/office/officeart/2005/8/layout/equation1"/>
    <dgm:cxn modelId="{E91D7D81-5460-4365-A7A1-B4C51E1FD0A9}" type="presOf" srcId="{AAB94CDB-1262-4C2B-8842-C6DDAEA5C2AA}" destId="{93E9F2EB-D8CD-4730-A72E-CEDD8739F43A}" srcOrd="0" destOrd="0" presId="urn:microsoft.com/office/officeart/2005/8/layout/equation1"/>
    <dgm:cxn modelId="{A8490277-BA3D-4BD4-85C0-B77582F3929B}" type="presParOf" srcId="{55E222CB-DE00-4003-B2CE-01F460419D75}" destId="{7579A01A-EE4D-4C64-A1A0-8EC46B4EE83C}" srcOrd="0" destOrd="0" presId="urn:microsoft.com/office/officeart/2005/8/layout/equation1"/>
    <dgm:cxn modelId="{A47027C2-1F4E-46AC-B7C5-3C9973F60B67}" type="presParOf" srcId="{55E222CB-DE00-4003-B2CE-01F460419D75}" destId="{8E78514B-EA00-496A-AA4A-EBE95588C3C7}" srcOrd="1" destOrd="0" presId="urn:microsoft.com/office/officeart/2005/8/layout/equation1"/>
    <dgm:cxn modelId="{35E70FE9-2C02-448F-AA72-2E7E01C249E4}" type="presParOf" srcId="{55E222CB-DE00-4003-B2CE-01F460419D75}" destId="{EFDF2398-8DCA-4956-957B-B186A5A1706E}" srcOrd="2" destOrd="0" presId="urn:microsoft.com/office/officeart/2005/8/layout/equation1"/>
    <dgm:cxn modelId="{F1090968-7104-4CB6-BAE7-1B11E96C3E6A}" type="presParOf" srcId="{55E222CB-DE00-4003-B2CE-01F460419D75}" destId="{889E0E14-6A30-48DC-B2C7-765559CF666F}" srcOrd="3" destOrd="0" presId="urn:microsoft.com/office/officeart/2005/8/layout/equation1"/>
    <dgm:cxn modelId="{957E59C0-E8B7-4ECE-A427-53F0CD52AF70}" type="presParOf" srcId="{55E222CB-DE00-4003-B2CE-01F460419D75}" destId="{93E9F2EB-D8CD-4730-A72E-CEDD8739F43A}" srcOrd="4" destOrd="0" presId="urn:microsoft.com/office/officeart/2005/8/layout/equation1"/>
    <dgm:cxn modelId="{3FA1AA92-C5D1-4057-8463-10A405F1FA3C}" type="presParOf" srcId="{55E222CB-DE00-4003-B2CE-01F460419D75}" destId="{FE544CD2-735E-4622-BEAD-A506592A863D}" srcOrd="5" destOrd="0" presId="urn:microsoft.com/office/officeart/2005/8/layout/equation1"/>
    <dgm:cxn modelId="{600AEA56-06C5-4640-86EA-BF29686D4B8A}" type="presParOf" srcId="{55E222CB-DE00-4003-B2CE-01F460419D75}" destId="{73C23899-00D6-407F-90E9-0AA9D10DEF26}" srcOrd="6" destOrd="0" presId="urn:microsoft.com/office/officeart/2005/8/layout/equation1"/>
    <dgm:cxn modelId="{2D3BE2C4-3691-45AF-A5F3-C025E50D3921}" type="presParOf" srcId="{55E222CB-DE00-4003-B2CE-01F460419D75}" destId="{18EA2C28-2983-477F-A5FC-82C027EDE118}" srcOrd="7" destOrd="0" presId="urn:microsoft.com/office/officeart/2005/8/layout/equation1"/>
    <dgm:cxn modelId="{BA1238A3-08B2-4210-A61E-E726E19A1125}" type="presParOf" srcId="{55E222CB-DE00-4003-B2CE-01F460419D75}" destId="{3254774F-8642-43EB-AC88-5BF2F2647088}" srcOrd="8" destOrd="0" presId="urn:microsoft.com/office/officeart/2005/8/layout/equation1"/>
  </dgm:cxnLst>
  <dgm:bg/>
  <dgm:whole/>
</dgm:dataModel>
</file>

<file path=ppt/diagrams/data3.xml><?xml version="1.0" encoding="utf-8"?>
<dgm:dataModel xmlns:dgm="http://schemas.openxmlformats.org/drawingml/2006/diagram" xmlns:a="http://schemas.openxmlformats.org/drawingml/2006/main">
  <dgm:ptLst>
    <dgm:pt modelId="{BB3E6A72-491F-4943-ADAC-95BF0861AF30}" type="doc">
      <dgm:prSet loTypeId="urn:microsoft.com/office/officeart/2005/8/layout/hProcess4" loCatId="process" qsTypeId="urn:microsoft.com/office/officeart/2005/8/quickstyle/3d6" qsCatId="3D" csTypeId="urn:microsoft.com/office/officeart/2005/8/colors/colorful5" csCatId="colorful" phldr="1"/>
      <dgm:spPr/>
      <dgm:t>
        <a:bodyPr/>
        <a:lstStyle/>
        <a:p>
          <a:endParaRPr lang="en-US"/>
        </a:p>
      </dgm:t>
    </dgm:pt>
    <dgm:pt modelId="{4D5F0F98-AF8D-4F73-A16F-3BABC9BE0808}">
      <dgm:prSet phldrT="[Text]"/>
      <dgm:spPr/>
      <dgm:t>
        <a:bodyPr/>
        <a:lstStyle/>
        <a:p>
          <a:r>
            <a:rPr lang="en-US" dirty="0" smtClean="0"/>
            <a:t>TOOLS</a:t>
          </a:r>
          <a:endParaRPr lang="en-US" dirty="0"/>
        </a:p>
      </dgm:t>
    </dgm:pt>
    <dgm:pt modelId="{9DB71B1F-C987-4129-8BF5-6EF18C2DED8D}" type="parTrans" cxnId="{C8713B5F-B0B9-4B34-819C-5777BC1974FC}">
      <dgm:prSet/>
      <dgm:spPr/>
      <dgm:t>
        <a:bodyPr/>
        <a:lstStyle/>
        <a:p>
          <a:endParaRPr lang="en-US"/>
        </a:p>
      </dgm:t>
    </dgm:pt>
    <dgm:pt modelId="{D85EBA14-2F5D-4AC3-8729-3E74D0E7E01B}" type="sibTrans" cxnId="{C8713B5F-B0B9-4B34-819C-5777BC1974FC}">
      <dgm:prSet/>
      <dgm:spPr/>
      <dgm:t>
        <a:bodyPr/>
        <a:lstStyle/>
        <a:p>
          <a:endParaRPr lang="en-US"/>
        </a:p>
      </dgm:t>
    </dgm:pt>
    <dgm:pt modelId="{D417ABD1-5D86-44E9-B8F3-96DD6CFA8F10}">
      <dgm:prSet phldrT="[Text]"/>
      <dgm:spPr/>
      <dgm:t>
        <a:bodyPr/>
        <a:lstStyle/>
        <a:p>
          <a:r>
            <a:rPr lang="en-US" dirty="0" smtClean="0"/>
            <a:t>Advanced Traffic Catcher Tools</a:t>
          </a:r>
          <a:endParaRPr lang="en-US" dirty="0"/>
        </a:p>
      </dgm:t>
    </dgm:pt>
    <dgm:pt modelId="{39D71154-E6BE-4104-99F1-4734078C9F7E}" type="parTrans" cxnId="{B7C93EAC-280B-4265-AB4A-E028F01CD805}">
      <dgm:prSet/>
      <dgm:spPr/>
      <dgm:t>
        <a:bodyPr/>
        <a:lstStyle/>
        <a:p>
          <a:endParaRPr lang="en-US"/>
        </a:p>
      </dgm:t>
    </dgm:pt>
    <dgm:pt modelId="{07FD0D41-8679-4A0F-8731-CC39BD180711}" type="sibTrans" cxnId="{B7C93EAC-280B-4265-AB4A-E028F01CD805}">
      <dgm:prSet/>
      <dgm:spPr/>
      <dgm:t>
        <a:bodyPr/>
        <a:lstStyle/>
        <a:p>
          <a:endParaRPr lang="en-US"/>
        </a:p>
      </dgm:t>
    </dgm:pt>
    <dgm:pt modelId="{060B43AA-D742-402E-BE77-A18F9F08F616}">
      <dgm:prSet phldrT="[Text]"/>
      <dgm:spPr/>
      <dgm:t>
        <a:bodyPr/>
        <a:lstStyle/>
        <a:p>
          <a:r>
            <a:rPr lang="en-US" dirty="0" smtClean="0"/>
            <a:t>Advanced Mark LeBlanc Marketing Program</a:t>
          </a:r>
          <a:endParaRPr lang="en-US" dirty="0"/>
        </a:p>
      </dgm:t>
    </dgm:pt>
    <dgm:pt modelId="{6CA04B98-75E9-4AB9-A7B1-749AF7C0C323}" type="parTrans" cxnId="{FB88D561-78AB-40E8-BC4B-BAD4F063EE5B}">
      <dgm:prSet/>
      <dgm:spPr/>
      <dgm:t>
        <a:bodyPr/>
        <a:lstStyle/>
        <a:p>
          <a:endParaRPr lang="en-US"/>
        </a:p>
      </dgm:t>
    </dgm:pt>
    <dgm:pt modelId="{F456E246-A3E8-46FE-8382-777A336948A6}" type="sibTrans" cxnId="{FB88D561-78AB-40E8-BC4B-BAD4F063EE5B}">
      <dgm:prSet/>
      <dgm:spPr/>
      <dgm:t>
        <a:bodyPr/>
        <a:lstStyle/>
        <a:p>
          <a:endParaRPr lang="en-US"/>
        </a:p>
      </dgm:t>
    </dgm:pt>
    <dgm:pt modelId="{0368C3EE-B14C-4FE7-AA34-0921CE26FFC9}">
      <dgm:prSet phldrT="[Text]"/>
      <dgm:spPr/>
      <dgm:t>
        <a:bodyPr/>
        <a:lstStyle/>
        <a:p>
          <a:r>
            <a:rPr lang="en-US" dirty="0" smtClean="0"/>
            <a:t>SUPPORT</a:t>
          </a:r>
          <a:endParaRPr lang="en-US" dirty="0"/>
        </a:p>
      </dgm:t>
    </dgm:pt>
    <dgm:pt modelId="{D73DA3D5-82A4-49D5-A9C8-99356D2B3195}" type="parTrans" cxnId="{566A54E6-12F5-4A53-9078-8E1A32AE7CF9}">
      <dgm:prSet/>
      <dgm:spPr/>
      <dgm:t>
        <a:bodyPr/>
        <a:lstStyle/>
        <a:p>
          <a:endParaRPr lang="en-US"/>
        </a:p>
      </dgm:t>
    </dgm:pt>
    <dgm:pt modelId="{31DFC004-0E7B-496A-8ED5-E238B2B81262}" type="sibTrans" cxnId="{566A54E6-12F5-4A53-9078-8E1A32AE7CF9}">
      <dgm:prSet/>
      <dgm:spPr/>
      <dgm:t>
        <a:bodyPr/>
        <a:lstStyle/>
        <a:p>
          <a:endParaRPr lang="en-US"/>
        </a:p>
      </dgm:t>
    </dgm:pt>
    <dgm:pt modelId="{0033AE1B-782C-4667-8AF0-BD58F1469670}">
      <dgm:prSet phldrT="[Text]"/>
      <dgm:spPr/>
      <dgm:t>
        <a:bodyPr/>
        <a:lstStyle/>
        <a:p>
          <a:r>
            <a:rPr lang="en-US" dirty="0" smtClean="0"/>
            <a:t>Unlimited FREE Member Support</a:t>
          </a:r>
          <a:endParaRPr lang="en-US" dirty="0"/>
        </a:p>
      </dgm:t>
    </dgm:pt>
    <dgm:pt modelId="{9A2C2708-3323-4505-85DE-2803413E4CC8}" type="parTrans" cxnId="{66530031-7D31-4866-9EDA-2AEDF41EDB9E}">
      <dgm:prSet/>
      <dgm:spPr/>
      <dgm:t>
        <a:bodyPr/>
        <a:lstStyle/>
        <a:p>
          <a:endParaRPr lang="en-US"/>
        </a:p>
      </dgm:t>
    </dgm:pt>
    <dgm:pt modelId="{15DA7FD3-6A87-413D-A401-0EDB696FD580}" type="sibTrans" cxnId="{66530031-7D31-4866-9EDA-2AEDF41EDB9E}">
      <dgm:prSet/>
      <dgm:spPr/>
      <dgm:t>
        <a:bodyPr/>
        <a:lstStyle/>
        <a:p>
          <a:endParaRPr lang="en-US"/>
        </a:p>
      </dgm:t>
    </dgm:pt>
    <dgm:pt modelId="{A5EC0AAF-F4B0-41BF-80E9-5F479FBD5AE9}">
      <dgm:prSet phldrT="[Text]"/>
      <dgm:spPr/>
      <dgm:t>
        <a:bodyPr/>
        <a:lstStyle/>
        <a:p>
          <a:r>
            <a:rPr lang="en-US" dirty="0" smtClean="0"/>
            <a:t>US Based Phone Support</a:t>
          </a:r>
          <a:endParaRPr lang="en-US" dirty="0"/>
        </a:p>
      </dgm:t>
    </dgm:pt>
    <dgm:pt modelId="{86B7800C-A630-4390-AFDE-4FBCD7D3633A}" type="parTrans" cxnId="{AF662B96-7E9F-4051-9082-6B1BD618AAEC}">
      <dgm:prSet/>
      <dgm:spPr/>
      <dgm:t>
        <a:bodyPr/>
        <a:lstStyle/>
        <a:p>
          <a:endParaRPr lang="en-US"/>
        </a:p>
      </dgm:t>
    </dgm:pt>
    <dgm:pt modelId="{7F9814D1-D268-4128-A34E-8A3CC4375829}" type="sibTrans" cxnId="{AF662B96-7E9F-4051-9082-6B1BD618AAEC}">
      <dgm:prSet/>
      <dgm:spPr/>
      <dgm:t>
        <a:bodyPr/>
        <a:lstStyle/>
        <a:p>
          <a:endParaRPr lang="en-US"/>
        </a:p>
      </dgm:t>
    </dgm:pt>
    <dgm:pt modelId="{F3BE6E92-0E2D-40D0-966E-97B98C697E35}">
      <dgm:prSet phldrT="[Text]"/>
      <dgm:spPr/>
      <dgm:t>
        <a:bodyPr/>
        <a:lstStyle/>
        <a:p>
          <a:r>
            <a:rPr lang="en-US" dirty="0" smtClean="0"/>
            <a:t>TRAFFIC</a:t>
          </a:r>
          <a:endParaRPr lang="en-US" dirty="0"/>
        </a:p>
      </dgm:t>
    </dgm:pt>
    <dgm:pt modelId="{E17692F9-ED10-4D02-A837-B42A6D2F6E3C}" type="parTrans" cxnId="{BE748324-13F1-4EBD-A449-16CAB99303D2}">
      <dgm:prSet/>
      <dgm:spPr/>
      <dgm:t>
        <a:bodyPr/>
        <a:lstStyle/>
        <a:p>
          <a:endParaRPr lang="en-US"/>
        </a:p>
      </dgm:t>
    </dgm:pt>
    <dgm:pt modelId="{2CFDB19E-022F-400F-8300-B4A653EFCABC}" type="sibTrans" cxnId="{BE748324-13F1-4EBD-A449-16CAB99303D2}">
      <dgm:prSet/>
      <dgm:spPr/>
      <dgm:t>
        <a:bodyPr/>
        <a:lstStyle/>
        <a:p>
          <a:endParaRPr lang="en-US"/>
        </a:p>
      </dgm:t>
    </dgm:pt>
    <dgm:pt modelId="{7DF397A8-8A97-41DC-85E6-BE583D5F2F75}">
      <dgm:prSet phldrT="[Text]"/>
      <dgm:spPr/>
      <dgm:t>
        <a:bodyPr/>
        <a:lstStyle/>
        <a:p>
          <a:r>
            <a:rPr lang="en-US" dirty="0" smtClean="0"/>
            <a:t>Chamber Website</a:t>
          </a:r>
          <a:endParaRPr lang="en-US" dirty="0"/>
        </a:p>
      </dgm:t>
    </dgm:pt>
    <dgm:pt modelId="{9C3157EA-9DF1-4FBC-B658-60BEBCBF32E9}" type="parTrans" cxnId="{58299106-EEF0-4239-BAC0-FD88590C69F3}">
      <dgm:prSet/>
      <dgm:spPr/>
      <dgm:t>
        <a:bodyPr/>
        <a:lstStyle/>
        <a:p>
          <a:endParaRPr lang="en-US"/>
        </a:p>
      </dgm:t>
    </dgm:pt>
    <dgm:pt modelId="{F03DC1D5-645E-4648-AA04-1722396E7737}" type="sibTrans" cxnId="{58299106-EEF0-4239-BAC0-FD88590C69F3}">
      <dgm:prSet/>
      <dgm:spPr/>
      <dgm:t>
        <a:bodyPr/>
        <a:lstStyle/>
        <a:p>
          <a:endParaRPr lang="en-US"/>
        </a:p>
      </dgm:t>
    </dgm:pt>
    <dgm:pt modelId="{BC9DCC70-9A36-4BA0-88A6-19BEE869D5AB}">
      <dgm:prSet phldrT="[Text]"/>
      <dgm:spPr/>
      <dgm:t>
        <a:bodyPr/>
        <a:lstStyle/>
        <a:p>
          <a:r>
            <a:rPr lang="en-US" dirty="0" smtClean="0"/>
            <a:t>Search Engine Optimization Tools </a:t>
          </a:r>
          <a:endParaRPr lang="en-US" dirty="0"/>
        </a:p>
      </dgm:t>
    </dgm:pt>
    <dgm:pt modelId="{E8FE7F0F-9A7B-4C90-BC1A-15B0FC703C2D}" type="parTrans" cxnId="{F9FB5798-434F-4604-8D78-F3A65BD61F18}">
      <dgm:prSet/>
      <dgm:spPr/>
      <dgm:t>
        <a:bodyPr/>
        <a:lstStyle/>
        <a:p>
          <a:endParaRPr lang="en-US"/>
        </a:p>
      </dgm:t>
    </dgm:pt>
    <dgm:pt modelId="{A01F2520-AC3B-462B-B381-CAF3E96A3970}" type="sibTrans" cxnId="{F9FB5798-434F-4604-8D78-F3A65BD61F18}">
      <dgm:prSet/>
      <dgm:spPr/>
      <dgm:t>
        <a:bodyPr/>
        <a:lstStyle/>
        <a:p>
          <a:endParaRPr lang="en-US"/>
        </a:p>
      </dgm:t>
    </dgm:pt>
    <dgm:pt modelId="{6A6238E6-5328-4408-B76B-54FC0D4BCAF8}">
      <dgm:prSet phldrT="[Text]"/>
      <dgm:spPr/>
      <dgm:t>
        <a:bodyPr/>
        <a:lstStyle/>
        <a:p>
          <a:r>
            <a:rPr lang="en-US" dirty="0" smtClean="0"/>
            <a:t>Online  Support Desk</a:t>
          </a:r>
          <a:endParaRPr lang="en-US" dirty="0"/>
        </a:p>
      </dgm:t>
    </dgm:pt>
    <dgm:pt modelId="{8344E4BC-ACA2-4379-90A4-657089614DE9}" type="parTrans" cxnId="{B1426C6E-41CA-41B2-B584-1E721B4BCCA9}">
      <dgm:prSet/>
      <dgm:spPr/>
      <dgm:t>
        <a:bodyPr/>
        <a:lstStyle/>
        <a:p>
          <a:endParaRPr lang="en-US"/>
        </a:p>
      </dgm:t>
    </dgm:pt>
    <dgm:pt modelId="{08133888-17A6-40D6-8F66-44A83401CDD5}" type="sibTrans" cxnId="{B1426C6E-41CA-41B2-B584-1E721B4BCCA9}">
      <dgm:prSet/>
      <dgm:spPr/>
      <dgm:t>
        <a:bodyPr/>
        <a:lstStyle/>
        <a:p>
          <a:endParaRPr lang="en-US"/>
        </a:p>
      </dgm:t>
    </dgm:pt>
    <dgm:pt modelId="{765F9EDA-0DA9-46C0-A36D-168DAF8479B5}">
      <dgm:prSet phldrT="[Text]"/>
      <dgm:spPr/>
      <dgm:t>
        <a:bodyPr/>
        <a:lstStyle/>
        <a:p>
          <a:r>
            <a:rPr lang="en-US" dirty="0" smtClean="0"/>
            <a:t>Area Search Engine Powered by Google</a:t>
          </a:r>
          <a:r>
            <a:rPr lang="en-US" dirty="0" smtClean="0">
              <a:latin typeface="Gill Sans MT"/>
            </a:rPr>
            <a:t>®</a:t>
          </a:r>
          <a:endParaRPr lang="en-US" dirty="0"/>
        </a:p>
      </dgm:t>
    </dgm:pt>
    <dgm:pt modelId="{EB3C6301-8CFE-4CD4-86DA-E14C49B59AFA}" type="parTrans" cxnId="{0F2B9188-9FCE-4261-A0A1-7C15589F2D05}">
      <dgm:prSet/>
      <dgm:spPr/>
      <dgm:t>
        <a:bodyPr/>
        <a:lstStyle/>
        <a:p>
          <a:endParaRPr lang="en-US"/>
        </a:p>
      </dgm:t>
    </dgm:pt>
    <dgm:pt modelId="{74F3F1D1-9DDE-446B-B17F-7130BA475911}" type="sibTrans" cxnId="{0F2B9188-9FCE-4261-A0A1-7C15589F2D05}">
      <dgm:prSet/>
      <dgm:spPr/>
      <dgm:t>
        <a:bodyPr/>
        <a:lstStyle/>
        <a:p>
          <a:endParaRPr lang="en-US"/>
        </a:p>
      </dgm:t>
    </dgm:pt>
    <dgm:pt modelId="{3DAC12FB-4939-4A2B-89F9-3C6D18C039A0}">
      <dgm:prSet phldrT="[Text]"/>
      <dgm:spPr/>
      <dgm:t>
        <a:bodyPr/>
        <a:lstStyle/>
        <a:p>
          <a:r>
            <a:rPr lang="en-US" dirty="0" smtClean="0"/>
            <a:t>Chamber Directory</a:t>
          </a:r>
          <a:endParaRPr lang="en-US" dirty="0"/>
        </a:p>
      </dgm:t>
    </dgm:pt>
    <dgm:pt modelId="{745E6FE0-9184-4A9B-9F2B-FE0DC20D8F74}" type="parTrans" cxnId="{BD5D481C-F7EA-4254-8991-3F836FA9FE87}">
      <dgm:prSet/>
      <dgm:spPr/>
      <dgm:t>
        <a:bodyPr/>
        <a:lstStyle/>
        <a:p>
          <a:endParaRPr lang="en-US"/>
        </a:p>
      </dgm:t>
    </dgm:pt>
    <dgm:pt modelId="{88DFFBBE-A54D-4FC4-8081-107AC3504F5F}" type="sibTrans" cxnId="{BD5D481C-F7EA-4254-8991-3F836FA9FE87}">
      <dgm:prSet/>
      <dgm:spPr/>
      <dgm:t>
        <a:bodyPr/>
        <a:lstStyle/>
        <a:p>
          <a:endParaRPr lang="en-US"/>
        </a:p>
      </dgm:t>
    </dgm:pt>
    <dgm:pt modelId="{0A254204-131F-4AA2-A3FF-DF74C4980786}" type="pres">
      <dgm:prSet presAssocID="{BB3E6A72-491F-4943-ADAC-95BF0861AF30}" presName="Name0" presStyleCnt="0">
        <dgm:presLayoutVars>
          <dgm:dir/>
          <dgm:animLvl val="lvl"/>
          <dgm:resizeHandles val="exact"/>
        </dgm:presLayoutVars>
      </dgm:prSet>
      <dgm:spPr/>
      <dgm:t>
        <a:bodyPr/>
        <a:lstStyle/>
        <a:p>
          <a:endParaRPr lang="en-US"/>
        </a:p>
      </dgm:t>
    </dgm:pt>
    <dgm:pt modelId="{8515CA35-D132-418B-B631-27717354C4E1}" type="pres">
      <dgm:prSet presAssocID="{BB3E6A72-491F-4943-ADAC-95BF0861AF30}" presName="tSp" presStyleCnt="0"/>
      <dgm:spPr/>
    </dgm:pt>
    <dgm:pt modelId="{6A54BCF7-8F79-4BB2-A887-1410FDAA38D6}" type="pres">
      <dgm:prSet presAssocID="{BB3E6A72-491F-4943-ADAC-95BF0861AF30}" presName="bSp" presStyleCnt="0"/>
      <dgm:spPr/>
    </dgm:pt>
    <dgm:pt modelId="{5596E670-5F89-4E9C-9FD7-09C03A86CD75}" type="pres">
      <dgm:prSet presAssocID="{BB3E6A72-491F-4943-ADAC-95BF0861AF30}" presName="process" presStyleCnt="0"/>
      <dgm:spPr/>
    </dgm:pt>
    <dgm:pt modelId="{4C26AE4F-5916-473B-B8E4-5AD24B1C6395}" type="pres">
      <dgm:prSet presAssocID="{4D5F0F98-AF8D-4F73-A16F-3BABC9BE0808}" presName="composite1" presStyleCnt="0"/>
      <dgm:spPr/>
    </dgm:pt>
    <dgm:pt modelId="{538064D9-C9E9-4132-B605-EB6239AEA693}" type="pres">
      <dgm:prSet presAssocID="{4D5F0F98-AF8D-4F73-A16F-3BABC9BE0808}" presName="dummyNode1" presStyleLbl="node1" presStyleIdx="0" presStyleCnt="3"/>
      <dgm:spPr/>
    </dgm:pt>
    <dgm:pt modelId="{769DB4A2-348F-4185-9C3C-8E9641AC3D34}" type="pres">
      <dgm:prSet presAssocID="{4D5F0F98-AF8D-4F73-A16F-3BABC9BE0808}" presName="childNode1" presStyleLbl="bgAcc1" presStyleIdx="0" presStyleCnt="3">
        <dgm:presLayoutVars>
          <dgm:bulletEnabled val="1"/>
        </dgm:presLayoutVars>
      </dgm:prSet>
      <dgm:spPr/>
      <dgm:t>
        <a:bodyPr/>
        <a:lstStyle/>
        <a:p>
          <a:endParaRPr lang="en-US"/>
        </a:p>
      </dgm:t>
    </dgm:pt>
    <dgm:pt modelId="{DB5BE831-2C6E-4F5C-9590-FA5AA08AB2DD}" type="pres">
      <dgm:prSet presAssocID="{4D5F0F98-AF8D-4F73-A16F-3BABC9BE0808}" presName="childNode1tx" presStyleLbl="bgAcc1" presStyleIdx="0" presStyleCnt="3">
        <dgm:presLayoutVars>
          <dgm:bulletEnabled val="1"/>
        </dgm:presLayoutVars>
      </dgm:prSet>
      <dgm:spPr/>
      <dgm:t>
        <a:bodyPr/>
        <a:lstStyle/>
        <a:p>
          <a:endParaRPr lang="en-US"/>
        </a:p>
      </dgm:t>
    </dgm:pt>
    <dgm:pt modelId="{567886EC-E7CC-4811-A1B3-5989D85600EC}" type="pres">
      <dgm:prSet presAssocID="{4D5F0F98-AF8D-4F73-A16F-3BABC9BE0808}" presName="parentNode1" presStyleLbl="node1" presStyleIdx="0" presStyleCnt="3">
        <dgm:presLayoutVars>
          <dgm:chMax val="1"/>
          <dgm:bulletEnabled val="1"/>
        </dgm:presLayoutVars>
      </dgm:prSet>
      <dgm:spPr/>
      <dgm:t>
        <a:bodyPr/>
        <a:lstStyle/>
        <a:p>
          <a:endParaRPr lang="en-US"/>
        </a:p>
      </dgm:t>
    </dgm:pt>
    <dgm:pt modelId="{FA68D823-3C19-4C60-8CBA-C51145EEB810}" type="pres">
      <dgm:prSet presAssocID="{4D5F0F98-AF8D-4F73-A16F-3BABC9BE0808}" presName="connSite1" presStyleCnt="0"/>
      <dgm:spPr/>
    </dgm:pt>
    <dgm:pt modelId="{E80386B8-BC16-49F1-9634-78987EB7FEAF}" type="pres">
      <dgm:prSet presAssocID="{D85EBA14-2F5D-4AC3-8729-3E74D0E7E01B}" presName="Name9" presStyleLbl="sibTrans2D1" presStyleIdx="0" presStyleCnt="2"/>
      <dgm:spPr/>
      <dgm:t>
        <a:bodyPr/>
        <a:lstStyle/>
        <a:p>
          <a:endParaRPr lang="en-US"/>
        </a:p>
      </dgm:t>
    </dgm:pt>
    <dgm:pt modelId="{D5E2B725-1ED7-41CE-973E-AB9756722A58}" type="pres">
      <dgm:prSet presAssocID="{0368C3EE-B14C-4FE7-AA34-0921CE26FFC9}" presName="composite2" presStyleCnt="0"/>
      <dgm:spPr/>
    </dgm:pt>
    <dgm:pt modelId="{B6304E0A-F3E2-4479-AE6D-BD656AA49EE7}" type="pres">
      <dgm:prSet presAssocID="{0368C3EE-B14C-4FE7-AA34-0921CE26FFC9}" presName="dummyNode2" presStyleLbl="node1" presStyleIdx="0" presStyleCnt="3"/>
      <dgm:spPr/>
    </dgm:pt>
    <dgm:pt modelId="{EFEEE5BC-3477-45C1-93E0-71EE8D55587A}" type="pres">
      <dgm:prSet presAssocID="{0368C3EE-B14C-4FE7-AA34-0921CE26FFC9}" presName="childNode2" presStyleLbl="bgAcc1" presStyleIdx="1" presStyleCnt="3">
        <dgm:presLayoutVars>
          <dgm:bulletEnabled val="1"/>
        </dgm:presLayoutVars>
      </dgm:prSet>
      <dgm:spPr/>
      <dgm:t>
        <a:bodyPr/>
        <a:lstStyle/>
        <a:p>
          <a:endParaRPr lang="en-US"/>
        </a:p>
      </dgm:t>
    </dgm:pt>
    <dgm:pt modelId="{5ECCC531-0524-4BCC-8C91-6BA76A44CA08}" type="pres">
      <dgm:prSet presAssocID="{0368C3EE-B14C-4FE7-AA34-0921CE26FFC9}" presName="childNode2tx" presStyleLbl="bgAcc1" presStyleIdx="1" presStyleCnt="3">
        <dgm:presLayoutVars>
          <dgm:bulletEnabled val="1"/>
        </dgm:presLayoutVars>
      </dgm:prSet>
      <dgm:spPr/>
      <dgm:t>
        <a:bodyPr/>
        <a:lstStyle/>
        <a:p>
          <a:endParaRPr lang="en-US"/>
        </a:p>
      </dgm:t>
    </dgm:pt>
    <dgm:pt modelId="{F775E377-2A9D-4DE1-9DB5-543E13F2B919}" type="pres">
      <dgm:prSet presAssocID="{0368C3EE-B14C-4FE7-AA34-0921CE26FFC9}" presName="parentNode2" presStyleLbl="node1" presStyleIdx="1" presStyleCnt="3">
        <dgm:presLayoutVars>
          <dgm:chMax val="0"/>
          <dgm:bulletEnabled val="1"/>
        </dgm:presLayoutVars>
      </dgm:prSet>
      <dgm:spPr/>
      <dgm:t>
        <a:bodyPr/>
        <a:lstStyle/>
        <a:p>
          <a:endParaRPr lang="en-US"/>
        </a:p>
      </dgm:t>
    </dgm:pt>
    <dgm:pt modelId="{DDB0010B-430C-4EF5-A3E5-870E536F7832}" type="pres">
      <dgm:prSet presAssocID="{0368C3EE-B14C-4FE7-AA34-0921CE26FFC9}" presName="connSite2" presStyleCnt="0"/>
      <dgm:spPr/>
    </dgm:pt>
    <dgm:pt modelId="{F1614957-CDB5-4241-98EB-B957A21F111A}" type="pres">
      <dgm:prSet presAssocID="{31DFC004-0E7B-496A-8ED5-E238B2B81262}" presName="Name18" presStyleLbl="sibTrans2D1" presStyleIdx="1" presStyleCnt="2"/>
      <dgm:spPr/>
      <dgm:t>
        <a:bodyPr/>
        <a:lstStyle/>
        <a:p>
          <a:endParaRPr lang="en-US"/>
        </a:p>
      </dgm:t>
    </dgm:pt>
    <dgm:pt modelId="{8B89092A-E6AF-4685-B894-EAAFA4385899}" type="pres">
      <dgm:prSet presAssocID="{F3BE6E92-0E2D-40D0-966E-97B98C697E35}" presName="composite1" presStyleCnt="0"/>
      <dgm:spPr/>
    </dgm:pt>
    <dgm:pt modelId="{232D7D85-85D5-462E-B308-51A98DC6B8D2}" type="pres">
      <dgm:prSet presAssocID="{F3BE6E92-0E2D-40D0-966E-97B98C697E35}" presName="dummyNode1" presStyleLbl="node1" presStyleIdx="1" presStyleCnt="3"/>
      <dgm:spPr/>
    </dgm:pt>
    <dgm:pt modelId="{CF9BBCA0-87CF-4E28-BF80-0E6F9D955EFF}" type="pres">
      <dgm:prSet presAssocID="{F3BE6E92-0E2D-40D0-966E-97B98C697E35}" presName="childNode1" presStyleLbl="bgAcc1" presStyleIdx="2" presStyleCnt="3">
        <dgm:presLayoutVars>
          <dgm:bulletEnabled val="1"/>
        </dgm:presLayoutVars>
      </dgm:prSet>
      <dgm:spPr/>
      <dgm:t>
        <a:bodyPr/>
        <a:lstStyle/>
        <a:p>
          <a:endParaRPr lang="en-US"/>
        </a:p>
      </dgm:t>
    </dgm:pt>
    <dgm:pt modelId="{A5A06540-4DE2-4E44-B2B9-28515C30DCEA}" type="pres">
      <dgm:prSet presAssocID="{F3BE6E92-0E2D-40D0-966E-97B98C697E35}" presName="childNode1tx" presStyleLbl="bgAcc1" presStyleIdx="2" presStyleCnt="3">
        <dgm:presLayoutVars>
          <dgm:bulletEnabled val="1"/>
        </dgm:presLayoutVars>
      </dgm:prSet>
      <dgm:spPr/>
      <dgm:t>
        <a:bodyPr/>
        <a:lstStyle/>
        <a:p>
          <a:endParaRPr lang="en-US"/>
        </a:p>
      </dgm:t>
    </dgm:pt>
    <dgm:pt modelId="{D8C9FEF4-4F0F-4E29-8E4B-9C83BA578F7B}" type="pres">
      <dgm:prSet presAssocID="{F3BE6E92-0E2D-40D0-966E-97B98C697E35}" presName="parentNode1" presStyleLbl="node1" presStyleIdx="2" presStyleCnt="3">
        <dgm:presLayoutVars>
          <dgm:chMax val="1"/>
          <dgm:bulletEnabled val="1"/>
        </dgm:presLayoutVars>
      </dgm:prSet>
      <dgm:spPr/>
      <dgm:t>
        <a:bodyPr/>
        <a:lstStyle/>
        <a:p>
          <a:endParaRPr lang="en-US"/>
        </a:p>
      </dgm:t>
    </dgm:pt>
    <dgm:pt modelId="{1F558DD6-DAB0-4EF8-AD8F-C609D340C5EC}" type="pres">
      <dgm:prSet presAssocID="{F3BE6E92-0E2D-40D0-966E-97B98C697E35}" presName="connSite1" presStyleCnt="0"/>
      <dgm:spPr/>
    </dgm:pt>
  </dgm:ptLst>
  <dgm:cxnLst>
    <dgm:cxn modelId="{367065C9-1AA2-4935-9501-3AC131578ADE}" type="presOf" srcId="{D85EBA14-2F5D-4AC3-8729-3E74D0E7E01B}" destId="{E80386B8-BC16-49F1-9634-78987EB7FEAF}" srcOrd="0" destOrd="0" presId="urn:microsoft.com/office/officeart/2005/8/layout/hProcess4"/>
    <dgm:cxn modelId="{566A54E6-12F5-4A53-9078-8E1A32AE7CF9}" srcId="{BB3E6A72-491F-4943-ADAC-95BF0861AF30}" destId="{0368C3EE-B14C-4FE7-AA34-0921CE26FFC9}" srcOrd="1" destOrd="0" parTransId="{D73DA3D5-82A4-49D5-A9C8-99356D2B3195}" sibTransId="{31DFC004-0E7B-496A-8ED5-E238B2B81262}"/>
    <dgm:cxn modelId="{66530031-7D31-4866-9EDA-2AEDF41EDB9E}" srcId="{0368C3EE-B14C-4FE7-AA34-0921CE26FFC9}" destId="{0033AE1B-782C-4667-8AF0-BD58F1469670}" srcOrd="0" destOrd="0" parTransId="{9A2C2708-3323-4505-85DE-2803413E4CC8}" sibTransId="{15DA7FD3-6A87-413D-A401-0EDB696FD580}"/>
    <dgm:cxn modelId="{BE748324-13F1-4EBD-A449-16CAB99303D2}" srcId="{BB3E6A72-491F-4943-ADAC-95BF0861AF30}" destId="{F3BE6E92-0E2D-40D0-966E-97B98C697E35}" srcOrd="2" destOrd="0" parTransId="{E17692F9-ED10-4D02-A837-B42A6D2F6E3C}" sibTransId="{2CFDB19E-022F-400F-8300-B4A653EFCABC}"/>
    <dgm:cxn modelId="{5DC65532-3F9F-4E96-9383-5C55D3E9C76A}" type="presOf" srcId="{31DFC004-0E7B-496A-8ED5-E238B2B81262}" destId="{F1614957-CDB5-4241-98EB-B957A21F111A}" srcOrd="0" destOrd="0" presId="urn:microsoft.com/office/officeart/2005/8/layout/hProcess4"/>
    <dgm:cxn modelId="{B7C93EAC-280B-4265-AB4A-E028F01CD805}" srcId="{4D5F0F98-AF8D-4F73-A16F-3BABC9BE0808}" destId="{D417ABD1-5D86-44E9-B8F3-96DD6CFA8F10}" srcOrd="0" destOrd="0" parTransId="{39D71154-E6BE-4104-99F1-4734078C9F7E}" sibTransId="{07FD0D41-8679-4A0F-8731-CC39BD180711}"/>
    <dgm:cxn modelId="{81A5CBF9-3784-4208-8198-27579D1C11A3}" type="presOf" srcId="{0368C3EE-B14C-4FE7-AA34-0921CE26FFC9}" destId="{F775E377-2A9D-4DE1-9DB5-543E13F2B919}" srcOrd="0" destOrd="0" presId="urn:microsoft.com/office/officeart/2005/8/layout/hProcess4"/>
    <dgm:cxn modelId="{B9B4F27E-486E-4EE7-8939-6A1B86E70D63}" type="presOf" srcId="{6A6238E6-5328-4408-B76B-54FC0D4BCAF8}" destId="{EFEEE5BC-3477-45C1-93E0-71EE8D55587A}" srcOrd="0" destOrd="2" presId="urn:microsoft.com/office/officeart/2005/8/layout/hProcess4"/>
    <dgm:cxn modelId="{C8713B5F-B0B9-4B34-819C-5777BC1974FC}" srcId="{BB3E6A72-491F-4943-ADAC-95BF0861AF30}" destId="{4D5F0F98-AF8D-4F73-A16F-3BABC9BE0808}" srcOrd="0" destOrd="0" parTransId="{9DB71B1F-C987-4129-8BF5-6EF18C2DED8D}" sibTransId="{D85EBA14-2F5D-4AC3-8729-3E74D0E7E01B}"/>
    <dgm:cxn modelId="{DCEB160A-E2F5-4933-A635-356A09857D58}" type="presOf" srcId="{D417ABD1-5D86-44E9-B8F3-96DD6CFA8F10}" destId="{769DB4A2-348F-4185-9C3C-8E9641AC3D34}" srcOrd="0" destOrd="0" presId="urn:microsoft.com/office/officeart/2005/8/layout/hProcess4"/>
    <dgm:cxn modelId="{94C2687A-8728-4E15-AD3E-892993C734DE}" type="presOf" srcId="{BC9DCC70-9A36-4BA0-88A6-19BEE869D5AB}" destId="{A5A06540-4DE2-4E44-B2B9-28515C30DCEA}" srcOrd="1" destOrd="3" presId="urn:microsoft.com/office/officeart/2005/8/layout/hProcess4"/>
    <dgm:cxn modelId="{D1A9A828-4A32-4CF9-A0C3-6CB2C3C9B6DE}" type="presOf" srcId="{A5EC0AAF-F4B0-41BF-80E9-5F479FBD5AE9}" destId="{5ECCC531-0524-4BCC-8C91-6BA76A44CA08}" srcOrd="1" destOrd="1" presId="urn:microsoft.com/office/officeart/2005/8/layout/hProcess4"/>
    <dgm:cxn modelId="{59966C02-1059-4EFA-9293-9E9A6DF0AAE2}" type="presOf" srcId="{0033AE1B-782C-4667-8AF0-BD58F1469670}" destId="{EFEEE5BC-3477-45C1-93E0-71EE8D55587A}" srcOrd="0" destOrd="0" presId="urn:microsoft.com/office/officeart/2005/8/layout/hProcess4"/>
    <dgm:cxn modelId="{A959AFCC-51D4-4C3A-A125-E53F12FA0F57}" type="presOf" srcId="{3DAC12FB-4939-4A2B-89F9-3C6D18C039A0}" destId="{A5A06540-4DE2-4E44-B2B9-28515C30DCEA}" srcOrd="1" destOrd="1" presId="urn:microsoft.com/office/officeart/2005/8/layout/hProcess4"/>
    <dgm:cxn modelId="{58299106-EEF0-4239-BAC0-FD88590C69F3}" srcId="{F3BE6E92-0E2D-40D0-966E-97B98C697E35}" destId="{7DF397A8-8A97-41DC-85E6-BE583D5F2F75}" srcOrd="0" destOrd="0" parTransId="{9C3157EA-9DF1-4FBC-B658-60BEBCBF32E9}" sibTransId="{F03DC1D5-645E-4648-AA04-1722396E7737}"/>
    <dgm:cxn modelId="{AF662B96-7E9F-4051-9082-6B1BD618AAEC}" srcId="{0033AE1B-782C-4667-8AF0-BD58F1469670}" destId="{A5EC0AAF-F4B0-41BF-80E9-5F479FBD5AE9}" srcOrd="0" destOrd="0" parTransId="{86B7800C-A630-4390-AFDE-4FBCD7D3633A}" sibTransId="{7F9814D1-D268-4128-A34E-8A3CC4375829}"/>
    <dgm:cxn modelId="{F9FB5798-434F-4604-8D78-F3A65BD61F18}" srcId="{F3BE6E92-0E2D-40D0-966E-97B98C697E35}" destId="{BC9DCC70-9A36-4BA0-88A6-19BEE869D5AB}" srcOrd="3" destOrd="0" parTransId="{E8FE7F0F-9A7B-4C90-BC1A-15B0FC703C2D}" sibTransId="{A01F2520-AC3B-462B-B381-CAF3E96A3970}"/>
    <dgm:cxn modelId="{07F1D370-C426-4A0E-9F6B-4CFA0A03877B}" type="presOf" srcId="{7DF397A8-8A97-41DC-85E6-BE583D5F2F75}" destId="{CF9BBCA0-87CF-4E28-BF80-0E6F9D955EFF}" srcOrd="0" destOrd="0" presId="urn:microsoft.com/office/officeart/2005/8/layout/hProcess4"/>
    <dgm:cxn modelId="{C6AD6DBC-EA94-4800-B8C0-5AAA0A37EA16}" type="presOf" srcId="{0033AE1B-782C-4667-8AF0-BD58F1469670}" destId="{5ECCC531-0524-4BCC-8C91-6BA76A44CA08}" srcOrd="1" destOrd="0" presId="urn:microsoft.com/office/officeart/2005/8/layout/hProcess4"/>
    <dgm:cxn modelId="{BD5D481C-F7EA-4254-8991-3F836FA9FE87}" srcId="{F3BE6E92-0E2D-40D0-966E-97B98C697E35}" destId="{3DAC12FB-4939-4A2B-89F9-3C6D18C039A0}" srcOrd="1" destOrd="0" parTransId="{745E6FE0-9184-4A9B-9F2B-FE0DC20D8F74}" sibTransId="{88DFFBBE-A54D-4FC4-8081-107AC3504F5F}"/>
    <dgm:cxn modelId="{1F21DFAB-5E01-46C3-A5BC-0C286C8EA0BD}" type="presOf" srcId="{BC9DCC70-9A36-4BA0-88A6-19BEE869D5AB}" destId="{CF9BBCA0-87CF-4E28-BF80-0E6F9D955EFF}" srcOrd="0" destOrd="3" presId="urn:microsoft.com/office/officeart/2005/8/layout/hProcess4"/>
    <dgm:cxn modelId="{D136376F-8D4B-4245-8903-A266CD35B44F}" type="presOf" srcId="{3DAC12FB-4939-4A2B-89F9-3C6D18C039A0}" destId="{CF9BBCA0-87CF-4E28-BF80-0E6F9D955EFF}" srcOrd="0" destOrd="1" presId="urn:microsoft.com/office/officeart/2005/8/layout/hProcess4"/>
    <dgm:cxn modelId="{6FBC141C-0119-4DDC-B9F6-3C8077F22226}" type="presOf" srcId="{F3BE6E92-0E2D-40D0-966E-97B98C697E35}" destId="{D8C9FEF4-4F0F-4E29-8E4B-9C83BA578F7B}" srcOrd="0" destOrd="0" presId="urn:microsoft.com/office/officeart/2005/8/layout/hProcess4"/>
    <dgm:cxn modelId="{AA0E73AD-0E22-4056-A50D-3C320CA96B7A}" type="presOf" srcId="{A5EC0AAF-F4B0-41BF-80E9-5F479FBD5AE9}" destId="{EFEEE5BC-3477-45C1-93E0-71EE8D55587A}" srcOrd="0" destOrd="1" presId="urn:microsoft.com/office/officeart/2005/8/layout/hProcess4"/>
    <dgm:cxn modelId="{38483C76-0F5F-4A7E-836E-7E98E1F62FF4}" type="presOf" srcId="{4D5F0F98-AF8D-4F73-A16F-3BABC9BE0808}" destId="{567886EC-E7CC-4811-A1B3-5989D85600EC}" srcOrd="0" destOrd="0" presId="urn:microsoft.com/office/officeart/2005/8/layout/hProcess4"/>
    <dgm:cxn modelId="{DDEA0E19-4104-4E00-A015-28B432870EF3}" type="presOf" srcId="{060B43AA-D742-402E-BE77-A18F9F08F616}" destId="{DB5BE831-2C6E-4F5C-9590-FA5AA08AB2DD}" srcOrd="1" destOrd="1" presId="urn:microsoft.com/office/officeart/2005/8/layout/hProcess4"/>
    <dgm:cxn modelId="{79F3CF50-FEB1-4430-AA27-D5261CEB98C3}" type="presOf" srcId="{6A6238E6-5328-4408-B76B-54FC0D4BCAF8}" destId="{5ECCC531-0524-4BCC-8C91-6BA76A44CA08}" srcOrd="1" destOrd="2" presId="urn:microsoft.com/office/officeart/2005/8/layout/hProcess4"/>
    <dgm:cxn modelId="{0D5951F9-86D8-4570-AC07-0B7F473DC395}" type="presOf" srcId="{D417ABD1-5D86-44E9-B8F3-96DD6CFA8F10}" destId="{DB5BE831-2C6E-4F5C-9590-FA5AA08AB2DD}" srcOrd="1" destOrd="0" presId="urn:microsoft.com/office/officeart/2005/8/layout/hProcess4"/>
    <dgm:cxn modelId="{FB88D561-78AB-40E8-BC4B-BAD4F063EE5B}" srcId="{4D5F0F98-AF8D-4F73-A16F-3BABC9BE0808}" destId="{060B43AA-D742-402E-BE77-A18F9F08F616}" srcOrd="1" destOrd="0" parTransId="{6CA04B98-75E9-4AB9-A7B1-749AF7C0C323}" sibTransId="{F456E246-A3E8-46FE-8382-777A336948A6}"/>
    <dgm:cxn modelId="{54C78ED9-9DF8-41F1-BE4B-C6EC47B630AA}" type="presOf" srcId="{BB3E6A72-491F-4943-ADAC-95BF0861AF30}" destId="{0A254204-131F-4AA2-A3FF-DF74C4980786}" srcOrd="0" destOrd="0" presId="urn:microsoft.com/office/officeart/2005/8/layout/hProcess4"/>
    <dgm:cxn modelId="{31ED7F35-B86F-42AC-B61D-935D338D4A28}" type="presOf" srcId="{060B43AA-D742-402E-BE77-A18F9F08F616}" destId="{769DB4A2-348F-4185-9C3C-8E9641AC3D34}" srcOrd="0" destOrd="1" presId="urn:microsoft.com/office/officeart/2005/8/layout/hProcess4"/>
    <dgm:cxn modelId="{F28BF394-B5A8-4E73-A072-2EF1429E35F8}" type="presOf" srcId="{765F9EDA-0DA9-46C0-A36D-168DAF8479B5}" destId="{CF9BBCA0-87CF-4E28-BF80-0E6F9D955EFF}" srcOrd="0" destOrd="2" presId="urn:microsoft.com/office/officeart/2005/8/layout/hProcess4"/>
    <dgm:cxn modelId="{0F2B9188-9FCE-4261-A0A1-7C15589F2D05}" srcId="{F3BE6E92-0E2D-40D0-966E-97B98C697E35}" destId="{765F9EDA-0DA9-46C0-A36D-168DAF8479B5}" srcOrd="2" destOrd="0" parTransId="{EB3C6301-8CFE-4CD4-86DA-E14C49B59AFA}" sibTransId="{74F3F1D1-9DDE-446B-B17F-7130BA475911}"/>
    <dgm:cxn modelId="{B1426C6E-41CA-41B2-B584-1E721B4BCCA9}" srcId="{0033AE1B-782C-4667-8AF0-BD58F1469670}" destId="{6A6238E6-5328-4408-B76B-54FC0D4BCAF8}" srcOrd="1" destOrd="0" parTransId="{8344E4BC-ACA2-4379-90A4-657089614DE9}" sibTransId="{08133888-17A6-40D6-8F66-44A83401CDD5}"/>
    <dgm:cxn modelId="{4A444FFD-9DA0-489F-B39E-F2BCA53B59AD}" type="presOf" srcId="{765F9EDA-0DA9-46C0-A36D-168DAF8479B5}" destId="{A5A06540-4DE2-4E44-B2B9-28515C30DCEA}" srcOrd="1" destOrd="2" presId="urn:microsoft.com/office/officeart/2005/8/layout/hProcess4"/>
    <dgm:cxn modelId="{0A2BE40E-BE0A-4FE5-BCDE-C4F71148F6B9}" type="presOf" srcId="{7DF397A8-8A97-41DC-85E6-BE583D5F2F75}" destId="{A5A06540-4DE2-4E44-B2B9-28515C30DCEA}" srcOrd="1" destOrd="0" presId="urn:microsoft.com/office/officeart/2005/8/layout/hProcess4"/>
    <dgm:cxn modelId="{CB0D234C-2F9F-477E-882F-4BCF3121E231}" type="presParOf" srcId="{0A254204-131F-4AA2-A3FF-DF74C4980786}" destId="{8515CA35-D132-418B-B631-27717354C4E1}" srcOrd="0" destOrd="0" presId="urn:microsoft.com/office/officeart/2005/8/layout/hProcess4"/>
    <dgm:cxn modelId="{0D8E871F-7F2D-412E-9AAB-6EF79EC1CD19}" type="presParOf" srcId="{0A254204-131F-4AA2-A3FF-DF74C4980786}" destId="{6A54BCF7-8F79-4BB2-A887-1410FDAA38D6}" srcOrd="1" destOrd="0" presId="urn:microsoft.com/office/officeart/2005/8/layout/hProcess4"/>
    <dgm:cxn modelId="{630F60FA-42D0-45FA-A5E1-C3E6D035CB78}" type="presParOf" srcId="{0A254204-131F-4AA2-A3FF-DF74C4980786}" destId="{5596E670-5F89-4E9C-9FD7-09C03A86CD75}" srcOrd="2" destOrd="0" presId="urn:microsoft.com/office/officeart/2005/8/layout/hProcess4"/>
    <dgm:cxn modelId="{94F26091-DC09-4419-9764-8FD945F0C248}" type="presParOf" srcId="{5596E670-5F89-4E9C-9FD7-09C03A86CD75}" destId="{4C26AE4F-5916-473B-B8E4-5AD24B1C6395}" srcOrd="0" destOrd="0" presId="urn:microsoft.com/office/officeart/2005/8/layout/hProcess4"/>
    <dgm:cxn modelId="{4F099F59-F3DA-4CD3-80BE-A84D73D5551D}" type="presParOf" srcId="{4C26AE4F-5916-473B-B8E4-5AD24B1C6395}" destId="{538064D9-C9E9-4132-B605-EB6239AEA693}" srcOrd="0" destOrd="0" presId="urn:microsoft.com/office/officeart/2005/8/layout/hProcess4"/>
    <dgm:cxn modelId="{6DD2FA1D-B432-4B68-AB05-E04B8C99F696}" type="presParOf" srcId="{4C26AE4F-5916-473B-B8E4-5AD24B1C6395}" destId="{769DB4A2-348F-4185-9C3C-8E9641AC3D34}" srcOrd="1" destOrd="0" presId="urn:microsoft.com/office/officeart/2005/8/layout/hProcess4"/>
    <dgm:cxn modelId="{8012ED02-0E40-4D23-988E-FA6706D8B6F5}" type="presParOf" srcId="{4C26AE4F-5916-473B-B8E4-5AD24B1C6395}" destId="{DB5BE831-2C6E-4F5C-9590-FA5AA08AB2DD}" srcOrd="2" destOrd="0" presId="urn:microsoft.com/office/officeart/2005/8/layout/hProcess4"/>
    <dgm:cxn modelId="{8F2DAAE4-6AC0-4391-BFAD-0FE96FC4AAE6}" type="presParOf" srcId="{4C26AE4F-5916-473B-B8E4-5AD24B1C6395}" destId="{567886EC-E7CC-4811-A1B3-5989D85600EC}" srcOrd="3" destOrd="0" presId="urn:microsoft.com/office/officeart/2005/8/layout/hProcess4"/>
    <dgm:cxn modelId="{FFE6B930-5EE6-40E5-9AD9-0D5427743410}" type="presParOf" srcId="{4C26AE4F-5916-473B-B8E4-5AD24B1C6395}" destId="{FA68D823-3C19-4C60-8CBA-C51145EEB810}" srcOrd="4" destOrd="0" presId="urn:microsoft.com/office/officeart/2005/8/layout/hProcess4"/>
    <dgm:cxn modelId="{AA4683B1-B3B5-40D5-B3C0-B1372C6ED1B1}" type="presParOf" srcId="{5596E670-5F89-4E9C-9FD7-09C03A86CD75}" destId="{E80386B8-BC16-49F1-9634-78987EB7FEAF}" srcOrd="1" destOrd="0" presId="urn:microsoft.com/office/officeart/2005/8/layout/hProcess4"/>
    <dgm:cxn modelId="{C1AA1C04-5FA3-47E9-9168-930DB9227A7A}" type="presParOf" srcId="{5596E670-5F89-4E9C-9FD7-09C03A86CD75}" destId="{D5E2B725-1ED7-41CE-973E-AB9756722A58}" srcOrd="2" destOrd="0" presId="urn:microsoft.com/office/officeart/2005/8/layout/hProcess4"/>
    <dgm:cxn modelId="{C7DD9294-48B5-4372-9726-0C7E0D4DE834}" type="presParOf" srcId="{D5E2B725-1ED7-41CE-973E-AB9756722A58}" destId="{B6304E0A-F3E2-4479-AE6D-BD656AA49EE7}" srcOrd="0" destOrd="0" presId="urn:microsoft.com/office/officeart/2005/8/layout/hProcess4"/>
    <dgm:cxn modelId="{DB330F8B-B605-4116-A384-81F401514676}" type="presParOf" srcId="{D5E2B725-1ED7-41CE-973E-AB9756722A58}" destId="{EFEEE5BC-3477-45C1-93E0-71EE8D55587A}" srcOrd="1" destOrd="0" presId="urn:microsoft.com/office/officeart/2005/8/layout/hProcess4"/>
    <dgm:cxn modelId="{7574106E-249B-4934-A8E5-28A0CAF9FFFB}" type="presParOf" srcId="{D5E2B725-1ED7-41CE-973E-AB9756722A58}" destId="{5ECCC531-0524-4BCC-8C91-6BA76A44CA08}" srcOrd="2" destOrd="0" presId="urn:microsoft.com/office/officeart/2005/8/layout/hProcess4"/>
    <dgm:cxn modelId="{DA7515B3-8E01-45BB-86E4-4E6117037D1D}" type="presParOf" srcId="{D5E2B725-1ED7-41CE-973E-AB9756722A58}" destId="{F775E377-2A9D-4DE1-9DB5-543E13F2B919}" srcOrd="3" destOrd="0" presId="urn:microsoft.com/office/officeart/2005/8/layout/hProcess4"/>
    <dgm:cxn modelId="{F63939C8-49AD-4D04-9C60-2E10EE6BDEAD}" type="presParOf" srcId="{D5E2B725-1ED7-41CE-973E-AB9756722A58}" destId="{DDB0010B-430C-4EF5-A3E5-870E536F7832}" srcOrd="4" destOrd="0" presId="urn:microsoft.com/office/officeart/2005/8/layout/hProcess4"/>
    <dgm:cxn modelId="{9BCB4D38-2ADF-4480-BDAE-2555F1DA5B82}" type="presParOf" srcId="{5596E670-5F89-4E9C-9FD7-09C03A86CD75}" destId="{F1614957-CDB5-4241-98EB-B957A21F111A}" srcOrd="3" destOrd="0" presId="urn:microsoft.com/office/officeart/2005/8/layout/hProcess4"/>
    <dgm:cxn modelId="{C4FD0A07-F8E1-42E1-A875-562A14F2F137}" type="presParOf" srcId="{5596E670-5F89-4E9C-9FD7-09C03A86CD75}" destId="{8B89092A-E6AF-4685-B894-EAAFA4385899}" srcOrd="4" destOrd="0" presId="urn:microsoft.com/office/officeart/2005/8/layout/hProcess4"/>
    <dgm:cxn modelId="{1EA8BCB9-06F9-43BF-A77A-0BAC8FBAE977}" type="presParOf" srcId="{8B89092A-E6AF-4685-B894-EAAFA4385899}" destId="{232D7D85-85D5-462E-B308-51A98DC6B8D2}" srcOrd="0" destOrd="0" presId="urn:microsoft.com/office/officeart/2005/8/layout/hProcess4"/>
    <dgm:cxn modelId="{F9F8AB9D-DCA0-4942-93F4-1011DF2B4206}" type="presParOf" srcId="{8B89092A-E6AF-4685-B894-EAAFA4385899}" destId="{CF9BBCA0-87CF-4E28-BF80-0E6F9D955EFF}" srcOrd="1" destOrd="0" presId="urn:microsoft.com/office/officeart/2005/8/layout/hProcess4"/>
    <dgm:cxn modelId="{0F7C7C81-B59F-4488-8DA9-A4E7FFE243ED}" type="presParOf" srcId="{8B89092A-E6AF-4685-B894-EAAFA4385899}" destId="{A5A06540-4DE2-4E44-B2B9-28515C30DCEA}" srcOrd="2" destOrd="0" presId="urn:microsoft.com/office/officeart/2005/8/layout/hProcess4"/>
    <dgm:cxn modelId="{AC2425F3-98A5-4BBC-AC41-569089DDB25C}" type="presParOf" srcId="{8B89092A-E6AF-4685-B894-EAAFA4385899}" destId="{D8C9FEF4-4F0F-4E29-8E4B-9C83BA578F7B}" srcOrd="3" destOrd="0" presId="urn:microsoft.com/office/officeart/2005/8/layout/hProcess4"/>
    <dgm:cxn modelId="{76B2A75B-B996-497B-8276-DAF8D439F10B}" type="presParOf" srcId="{8B89092A-E6AF-4685-B894-EAAFA4385899}" destId="{1F558DD6-DAB0-4EF8-AD8F-C609D340C5EC}" srcOrd="4" destOrd="0" presId="urn:microsoft.com/office/officeart/2005/8/layout/hProcess4"/>
  </dgm:cxnLst>
  <dgm:bg/>
  <dgm:whole/>
</dgm:dataModel>
</file>

<file path=ppt/diagrams/data4.xml><?xml version="1.0" encoding="utf-8"?>
<dgm:dataModel xmlns:dgm="http://schemas.openxmlformats.org/drawingml/2006/diagram" xmlns:a="http://schemas.openxmlformats.org/drawingml/2006/main">
  <dgm:ptLst>
    <dgm:pt modelId="{BA220EAD-A5AD-426C-B13E-ED85EA32D57A}" type="doc">
      <dgm:prSet loTypeId="urn:microsoft.com/office/officeart/2005/8/layout/bProcess4" loCatId="process" qsTypeId="urn:microsoft.com/office/officeart/2005/8/quickstyle/3d6" qsCatId="3D" csTypeId="urn:microsoft.com/office/officeart/2005/8/colors/colorful5" csCatId="colorful" phldr="1"/>
      <dgm:spPr/>
      <dgm:t>
        <a:bodyPr/>
        <a:lstStyle/>
        <a:p>
          <a:endParaRPr lang="en-US"/>
        </a:p>
      </dgm:t>
    </dgm:pt>
    <dgm:pt modelId="{CC7AC428-7391-490B-8033-A3F8486F8C57}">
      <dgm:prSet phldrT="[Text]"/>
      <dgm:spPr/>
      <dgm:t>
        <a:bodyPr/>
        <a:lstStyle/>
        <a:p>
          <a:r>
            <a:rPr lang="en-US" dirty="0" smtClean="0"/>
            <a:t>Join the Chamber of Commerce to be Accepted Into a Powerful Business Development Plan</a:t>
          </a:r>
          <a:endParaRPr lang="en-US" dirty="0"/>
        </a:p>
      </dgm:t>
    </dgm:pt>
    <dgm:pt modelId="{B62C04D5-3072-4240-8A91-40C11F20553E}" type="parTrans" cxnId="{A2FE9FC1-05C0-4EC0-8B7F-4FC0705C7826}">
      <dgm:prSet/>
      <dgm:spPr/>
      <dgm:t>
        <a:bodyPr/>
        <a:lstStyle/>
        <a:p>
          <a:endParaRPr lang="en-US"/>
        </a:p>
      </dgm:t>
    </dgm:pt>
    <dgm:pt modelId="{3308A87E-DDDD-4112-BA1F-B5D46F253F7D}" type="sibTrans" cxnId="{A2FE9FC1-05C0-4EC0-8B7F-4FC0705C7826}">
      <dgm:prSet/>
      <dgm:spPr/>
      <dgm:t>
        <a:bodyPr/>
        <a:lstStyle/>
        <a:p>
          <a:endParaRPr lang="en-US"/>
        </a:p>
      </dgm:t>
    </dgm:pt>
    <dgm:pt modelId="{943581DE-3737-4E07-8050-7BBB67A4DC1F}">
      <dgm:prSet phldrT="[Text]"/>
      <dgm:spPr/>
      <dgm:t>
        <a:bodyPr/>
        <a:lstStyle/>
        <a:p>
          <a:r>
            <a:rPr lang="en-US" dirty="0" smtClean="0"/>
            <a:t>Invitation to View/Update Membership Record Online</a:t>
          </a:r>
          <a:endParaRPr lang="en-US" dirty="0"/>
        </a:p>
      </dgm:t>
    </dgm:pt>
    <dgm:pt modelId="{50C7B80A-753F-457B-8A2F-437904A1C82E}" type="parTrans" cxnId="{907BB8C9-E07D-4E02-8F8A-46B51BC4EC75}">
      <dgm:prSet/>
      <dgm:spPr/>
      <dgm:t>
        <a:bodyPr/>
        <a:lstStyle/>
        <a:p>
          <a:endParaRPr lang="en-US"/>
        </a:p>
      </dgm:t>
    </dgm:pt>
    <dgm:pt modelId="{3CE8F78C-7AF3-407E-A864-31D4DDF74C73}" type="sibTrans" cxnId="{907BB8C9-E07D-4E02-8F8A-46B51BC4EC75}">
      <dgm:prSet/>
      <dgm:spPr/>
      <dgm:t>
        <a:bodyPr/>
        <a:lstStyle/>
        <a:p>
          <a:endParaRPr lang="en-US"/>
        </a:p>
      </dgm:t>
    </dgm:pt>
    <dgm:pt modelId="{AC2F3432-28EC-4A9D-9911-4DE9BF18FE97}">
      <dgm:prSet phldrT="[Text]"/>
      <dgm:spPr/>
      <dgm:t>
        <a:bodyPr/>
        <a:lstStyle/>
        <a:p>
          <a:r>
            <a:rPr lang="en-US" dirty="0" smtClean="0"/>
            <a:t>Beautiful and Easy to Use Computer Screens Walk You Through the Setup</a:t>
          </a:r>
          <a:endParaRPr lang="en-US" dirty="0"/>
        </a:p>
      </dgm:t>
    </dgm:pt>
    <dgm:pt modelId="{51580E1A-F11E-4ED9-B0B5-CF65ED69C6DB}" type="parTrans" cxnId="{18EC7487-8D72-41AD-B3FE-CF8C96C4D473}">
      <dgm:prSet/>
      <dgm:spPr/>
      <dgm:t>
        <a:bodyPr/>
        <a:lstStyle/>
        <a:p>
          <a:endParaRPr lang="en-US"/>
        </a:p>
      </dgm:t>
    </dgm:pt>
    <dgm:pt modelId="{6590D834-C90E-4E12-9DC4-84D33EE1F794}" type="sibTrans" cxnId="{18EC7487-8D72-41AD-B3FE-CF8C96C4D473}">
      <dgm:prSet/>
      <dgm:spPr/>
      <dgm:t>
        <a:bodyPr/>
        <a:lstStyle/>
        <a:p>
          <a:endParaRPr lang="en-US"/>
        </a:p>
      </dgm:t>
    </dgm:pt>
    <dgm:pt modelId="{EF06802E-CF4D-4B3A-B899-077ADEA24328}">
      <dgm:prSet phldrT="[Text]"/>
      <dgm:spPr/>
      <dgm:t>
        <a:bodyPr/>
        <a:lstStyle/>
        <a:p>
          <a:r>
            <a:rPr lang="en-US" dirty="0" smtClean="0"/>
            <a:t>Answer Some Easy Marketing Questions </a:t>
          </a:r>
          <a:endParaRPr lang="en-US" dirty="0"/>
        </a:p>
      </dgm:t>
    </dgm:pt>
    <dgm:pt modelId="{19E77C09-33D1-4F31-859E-5B753F693423}" type="parTrans" cxnId="{A2A61A31-879D-4196-88F2-FB1B010AC748}">
      <dgm:prSet/>
      <dgm:spPr/>
      <dgm:t>
        <a:bodyPr/>
        <a:lstStyle/>
        <a:p>
          <a:endParaRPr lang="en-US"/>
        </a:p>
      </dgm:t>
    </dgm:pt>
    <dgm:pt modelId="{1629F88B-4829-43D9-809D-F2A30AEE7627}" type="sibTrans" cxnId="{A2A61A31-879D-4196-88F2-FB1B010AC748}">
      <dgm:prSet/>
      <dgm:spPr/>
      <dgm:t>
        <a:bodyPr/>
        <a:lstStyle/>
        <a:p>
          <a:endParaRPr lang="en-US"/>
        </a:p>
      </dgm:t>
    </dgm:pt>
    <dgm:pt modelId="{D211AF91-946C-4CC3-A5A3-DD2C0FF65A6D}">
      <dgm:prSet phldrT="[Text]"/>
      <dgm:spPr/>
      <dgm:t>
        <a:bodyPr/>
        <a:lstStyle/>
        <a:p>
          <a:r>
            <a:rPr lang="en-US" dirty="0" smtClean="0"/>
            <a:t>Upload Logo and Some Nice Business Photos and a Scrolling Tour Will be Created</a:t>
          </a:r>
          <a:endParaRPr lang="en-US" dirty="0"/>
        </a:p>
      </dgm:t>
    </dgm:pt>
    <dgm:pt modelId="{C01E4D09-1595-4AD2-BE5F-B6F5BBFB84B2}" type="parTrans" cxnId="{137A0B6B-35F4-4105-BFA2-82175D330EC0}">
      <dgm:prSet/>
      <dgm:spPr/>
      <dgm:t>
        <a:bodyPr/>
        <a:lstStyle/>
        <a:p>
          <a:endParaRPr lang="en-US"/>
        </a:p>
      </dgm:t>
    </dgm:pt>
    <dgm:pt modelId="{B1B737D0-F555-4EF8-B5ED-EC67F56C4C5E}" type="sibTrans" cxnId="{137A0B6B-35F4-4105-BFA2-82175D330EC0}">
      <dgm:prSet/>
      <dgm:spPr/>
      <dgm:t>
        <a:bodyPr/>
        <a:lstStyle/>
        <a:p>
          <a:endParaRPr lang="en-US"/>
        </a:p>
      </dgm:t>
    </dgm:pt>
    <dgm:pt modelId="{36C8931C-2C82-4D86-8F27-424E7A4D5434}">
      <dgm:prSet phldrT="[Text]"/>
      <dgm:spPr/>
      <dgm:t>
        <a:bodyPr/>
        <a:lstStyle/>
        <a:p>
          <a:r>
            <a:rPr lang="en-US" dirty="0" smtClean="0"/>
            <a:t>Select a Custom Website and Mobile Phone Domain Name to Activate New System</a:t>
          </a:r>
          <a:endParaRPr lang="en-US" dirty="0"/>
        </a:p>
      </dgm:t>
    </dgm:pt>
    <dgm:pt modelId="{2801E3C4-1515-4D84-A0B9-F9F47E520043}" type="parTrans" cxnId="{A0B27887-B749-434A-9B0B-B813A7891736}">
      <dgm:prSet/>
      <dgm:spPr/>
      <dgm:t>
        <a:bodyPr/>
        <a:lstStyle/>
        <a:p>
          <a:endParaRPr lang="en-US"/>
        </a:p>
      </dgm:t>
    </dgm:pt>
    <dgm:pt modelId="{348D58F5-EAEC-4AF0-BFAD-FD1A9AA852E7}" type="sibTrans" cxnId="{A0B27887-B749-434A-9B0B-B813A7891736}">
      <dgm:prSet/>
      <dgm:spPr/>
      <dgm:t>
        <a:bodyPr/>
        <a:lstStyle/>
        <a:p>
          <a:endParaRPr lang="en-US"/>
        </a:p>
      </dgm:t>
    </dgm:pt>
    <dgm:pt modelId="{D2C10340-6171-46BF-966C-39BAF56FA4BC}">
      <dgm:prSet phldrT="[Text]"/>
      <dgm:spPr/>
      <dgm:t>
        <a:bodyPr/>
        <a:lstStyle/>
        <a:p>
          <a:r>
            <a:rPr lang="en-US" dirty="0" smtClean="0"/>
            <a:t>Beautiful Marketing and Advertising Landing Page Now Created for Your Business</a:t>
          </a:r>
          <a:endParaRPr lang="en-US" dirty="0"/>
        </a:p>
      </dgm:t>
    </dgm:pt>
    <dgm:pt modelId="{BEA7A467-7E52-4E9E-B2DD-DF3066E99E82}" type="parTrans" cxnId="{B4777B21-3ABB-4052-8ED3-C4F46229AEBA}">
      <dgm:prSet/>
      <dgm:spPr/>
      <dgm:t>
        <a:bodyPr/>
        <a:lstStyle/>
        <a:p>
          <a:endParaRPr lang="en-US"/>
        </a:p>
      </dgm:t>
    </dgm:pt>
    <dgm:pt modelId="{E77DC90E-1865-43F0-A9B0-8BA5311FABAC}" type="sibTrans" cxnId="{B4777B21-3ABB-4052-8ED3-C4F46229AEBA}">
      <dgm:prSet/>
      <dgm:spPr/>
      <dgm:t>
        <a:bodyPr/>
        <a:lstStyle/>
        <a:p>
          <a:endParaRPr lang="en-US"/>
        </a:p>
      </dgm:t>
    </dgm:pt>
    <dgm:pt modelId="{5CC3504F-3C98-49C5-B732-C9C15CB61016}">
      <dgm:prSet phldrT="[Text]"/>
      <dgm:spPr/>
      <dgm:t>
        <a:bodyPr/>
        <a:lstStyle/>
        <a:p>
          <a:r>
            <a:rPr lang="en-US" dirty="0" smtClean="0"/>
            <a:t>Room for 1000 Advertisements Now Available for your Business Promotion</a:t>
          </a:r>
          <a:endParaRPr lang="en-US" dirty="0"/>
        </a:p>
      </dgm:t>
    </dgm:pt>
    <dgm:pt modelId="{0CB602C0-4EB0-4708-B477-8C6B4C16AE60}" type="parTrans" cxnId="{02785642-8CBC-4676-AF24-98C969706F1D}">
      <dgm:prSet/>
      <dgm:spPr/>
      <dgm:t>
        <a:bodyPr/>
        <a:lstStyle/>
        <a:p>
          <a:endParaRPr lang="en-US"/>
        </a:p>
      </dgm:t>
    </dgm:pt>
    <dgm:pt modelId="{900EA4D0-9DD0-4662-B7A1-8CC8DB3EE959}" type="sibTrans" cxnId="{02785642-8CBC-4676-AF24-98C969706F1D}">
      <dgm:prSet/>
      <dgm:spPr/>
      <dgm:t>
        <a:bodyPr/>
        <a:lstStyle/>
        <a:p>
          <a:endParaRPr lang="en-US"/>
        </a:p>
      </dgm:t>
    </dgm:pt>
    <dgm:pt modelId="{A767BD0E-3106-49BB-B584-03BB37570BF9}">
      <dgm:prSet phldrT="[Text]"/>
      <dgm:spPr/>
      <dgm:t>
        <a:bodyPr/>
        <a:lstStyle/>
        <a:p>
          <a:r>
            <a:rPr lang="en-US" dirty="0" smtClean="0"/>
            <a:t>Unlimited Telephone and Online Support Provided to Members at NO COST!</a:t>
          </a:r>
          <a:endParaRPr lang="en-US" dirty="0"/>
        </a:p>
      </dgm:t>
    </dgm:pt>
    <dgm:pt modelId="{37A1CCB1-1EE1-4106-B492-AD8B2239D5F5}" type="parTrans" cxnId="{6EAFC06C-9336-46D2-B702-51660CAA84A2}">
      <dgm:prSet/>
      <dgm:spPr/>
      <dgm:t>
        <a:bodyPr/>
        <a:lstStyle/>
        <a:p>
          <a:endParaRPr lang="en-US"/>
        </a:p>
      </dgm:t>
    </dgm:pt>
    <dgm:pt modelId="{3848FA6D-4593-404B-864B-64B8410D19F0}" type="sibTrans" cxnId="{6EAFC06C-9336-46D2-B702-51660CAA84A2}">
      <dgm:prSet/>
      <dgm:spPr/>
      <dgm:t>
        <a:bodyPr/>
        <a:lstStyle/>
        <a:p>
          <a:endParaRPr lang="en-US"/>
        </a:p>
      </dgm:t>
    </dgm:pt>
    <dgm:pt modelId="{D9118A6C-E39C-4513-82A8-48F234FE61E5}" type="pres">
      <dgm:prSet presAssocID="{BA220EAD-A5AD-426C-B13E-ED85EA32D57A}" presName="Name0" presStyleCnt="0">
        <dgm:presLayoutVars>
          <dgm:dir/>
          <dgm:resizeHandles/>
        </dgm:presLayoutVars>
      </dgm:prSet>
      <dgm:spPr/>
      <dgm:t>
        <a:bodyPr/>
        <a:lstStyle/>
        <a:p>
          <a:endParaRPr lang="en-US"/>
        </a:p>
      </dgm:t>
    </dgm:pt>
    <dgm:pt modelId="{10870305-D84A-4B86-9329-DE999802F34C}" type="pres">
      <dgm:prSet presAssocID="{CC7AC428-7391-490B-8033-A3F8486F8C57}" presName="compNode" presStyleCnt="0"/>
      <dgm:spPr/>
    </dgm:pt>
    <dgm:pt modelId="{D6461844-75D8-4480-A386-91FAFE5B8EF8}" type="pres">
      <dgm:prSet presAssocID="{CC7AC428-7391-490B-8033-A3F8486F8C57}" presName="dummyConnPt" presStyleCnt="0"/>
      <dgm:spPr/>
    </dgm:pt>
    <dgm:pt modelId="{15307A06-AFB9-4D85-9089-0EFC8BEC4E6C}" type="pres">
      <dgm:prSet presAssocID="{CC7AC428-7391-490B-8033-A3F8486F8C57}" presName="node" presStyleLbl="node1" presStyleIdx="0" presStyleCnt="9">
        <dgm:presLayoutVars>
          <dgm:bulletEnabled val="1"/>
        </dgm:presLayoutVars>
      </dgm:prSet>
      <dgm:spPr/>
      <dgm:t>
        <a:bodyPr/>
        <a:lstStyle/>
        <a:p>
          <a:endParaRPr lang="en-US"/>
        </a:p>
      </dgm:t>
    </dgm:pt>
    <dgm:pt modelId="{943E8027-D888-4BE9-91EB-87DCF2BDA704}" type="pres">
      <dgm:prSet presAssocID="{3308A87E-DDDD-4112-BA1F-B5D46F253F7D}" presName="sibTrans" presStyleLbl="bgSibTrans2D1" presStyleIdx="0" presStyleCnt="8"/>
      <dgm:spPr/>
      <dgm:t>
        <a:bodyPr/>
        <a:lstStyle/>
        <a:p>
          <a:endParaRPr lang="en-US"/>
        </a:p>
      </dgm:t>
    </dgm:pt>
    <dgm:pt modelId="{22763B68-4A2A-4BFB-94BF-FFB3B2179EA5}" type="pres">
      <dgm:prSet presAssocID="{943581DE-3737-4E07-8050-7BBB67A4DC1F}" presName="compNode" presStyleCnt="0"/>
      <dgm:spPr/>
    </dgm:pt>
    <dgm:pt modelId="{5053D591-635F-4056-AE5D-5E72120B80CD}" type="pres">
      <dgm:prSet presAssocID="{943581DE-3737-4E07-8050-7BBB67A4DC1F}" presName="dummyConnPt" presStyleCnt="0"/>
      <dgm:spPr/>
    </dgm:pt>
    <dgm:pt modelId="{72AB570B-2AB2-4AE6-BC90-4B3B74B719C6}" type="pres">
      <dgm:prSet presAssocID="{943581DE-3737-4E07-8050-7BBB67A4DC1F}" presName="node" presStyleLbl="node1" presStyleIdx="1" presStyleCnt="9">
        <dgm:presLayoutVars>
          <dgm:bulletEnabled val="1"/>
        </dgm:presLayoutVars>
      </dgm:prSet>
      <dgm:spPr/>
      <dgm:t>
        <a:bodyPr/>
        <a:lstStyle/>
        <a:p>
          <a:endParaRPr lang="en-US"/>
        </a:p>
      </dgm:t>
    </dgm:pt>
    <dgm:pt modelId="{03C24F1A-4B83-4AB3-9EA1-4008DC66EDD8}" type="pres">
      <dgm:prSet presAssocID="{3CE8F78C-7AF3-407E-A864-31D4DDF74C73}" presName="sibTrans" presStyleLbl="bgSibTrans2D1" presStyleIdx="1" presStyleCnt="8"/>
      <dgm:spPr/>
      <dgm:t>
        <a:bodyPr/>
        <a:lstStyle/>
        <a:p>
          <a:endParaRPr lang="en-US"/>
        </a:p>
      </dgm:t>
    </dgm:pt>
    <dgm:pt modelId="{3026C194-541F-4C41-BE0B-D44891BF3707}" type="pres">
      <dgm:prSet presAssocID="{AC2F3432-28EC-4A9D-9911-4DE9BF18FE97}" presName="compNode" presStyleCnt="0"/>
      <dgm:spPr/>
    </dgm:pt>
    <dgm:pt modelId="{9B522880-3DDE-4D04-9C19-ADB5D6E107E3}" type="pres">
      <dgm:prSet presAssocID="{AC2F3432-28EC-4A9D-9911-4DE9BF18FE97}" presName="dummyConnPt" presStyleCnt="0"/>
      <dgm:spPr/>
    </dgm:pt>
    <dgm:pt modelId="{D3407DB7-6966-4C41-8315-AAB16D9C24D3}" type="pres">
      <dgm:prSet presAssocID="{AC2F3432-28EC-4A9D-9911-4DE9BF18FE97}" presName="node" presStyleLbl="node1" presStyleIdx="2" presStyleCnt="9">
        <dgm:presLayoutVars>
          <dgm:bulletEnabled val="1"/>
        </dgm:presLayoutVars>
      </dgm:prSet>
      <dgm:spPr/>
      <dgm:t>
        <a:bodyPr/>
        <a:lstStyle/>
        <a:p>
          <a:endParaRPr lang="en-US"/>
        </a:p>
      </dgm:t>
    </dgm:pt>
    <dgm:pt modelId="{5512E986-BE74-421B-B97C-1F239323F24B}" type="pres">
      <dgm:prSet presAssocID="{6590D834-C90E-4E12-9DC4-84D33EE1F794}" presName="sibTrans" presStyleLbl="bgSibTrans2D1" presStyleIdx="2" presStyleCnt="8"/>
      <dgm:spPr/>
      <dgm:t>
        <a:bodyPr/>
        <a:lstStyle/>
        <a:p>
          <a:endParaRPr lang="en-US"/>
        </a:p>
      </dgm:t>
    </dgm:pt>
    <dgm:pt modelId="{3351E9A3-AAD0-4A99-BB06-E18A317E5497}" type="pres">
      <dgm:prSet presAssocID="{EF06802E-CF4D-4B3A-B899-077ADEA24328}" presName="compNode" presStyleCnt="0"/>
      <dgm:spPr/>
    </dgm:pt>
    <dgm:pt modelId="{42B6152E-B97D-41BA-A042-990B226473D1}" type="pres">
      <dgm:prSet presAssocID="{EF06802E-CF4D-4B3A-B899-077ADEA24328}" presName="dummyConnPt" presStyleCnt="0"/>
      <dgm:spPr/>
    </dgm:pt>
    <dgm:pt modelId="{F8A4DF18-CF12-44DA-ABD6-E744F5F0F393}" type="pres">
      <dgm:prSet presAssocID="{EF06802E-CF4D-4B3A-B899-077ADEA24328}" presName="node" presStyleLbl="node1" presStyleIdx="3" presStyleCnt="9">
        <dgm:presLayoutVars>
          <dgm:bulletEnabled val="1"/>
        </dgm:presLayoutVars>
      </dgm:prSet>
      <dgm:spPr/>
      <dgm:t>
        <a:bodyPr/>
        <a:lstStyle/>
        <a:p>
          <a:endParaRPr lang="en-US"/>
        </a:p>
      </dgm:t>
    </dgm:pt>
    <dgm:pt modelId="{F34B4857-4FAD-4961-8857-68B01AE8499B}" type="pres">
      <dgm:prSet presAssocID="{1629F88B-4829-43D9-809D-F2A30AEE7627}" presName="sibTrans" presStyleLbl="bgSibTrans2D1" presStyleIdx="3" presStyleCnt="8"/>
      <dgm:spPr/>
      <dgm:t>
        <a:bodyPr/>
        <a:lstStyle/>
        <a:p>
          <a:endParaRPr lang="en-US"/>
        </a:p>
      </dgm:t>
    </dgm:pt>
    <dgm:pt modelId="{A24A7780-72DA-462B-AD85-2DB68868C219}" type="pres">
      <dgm:prSet presAssocID="{D211AF91-946C-4CC3-A5A3-DD2C0FF65A6D}" presName="compNode" presStyleCnt="0"/>
      <dgm:spPr/>
    </dgm:pt>
    <dgm:pt modelId="{5844023C-028D-48F3-B89D-84EB9739DEFE}" type="pres">
      <dgm:prSet presAssocID="{D211AF91-946C-4CC3-A5A3-DD2C0FF65A6D}" presName="dummyConnPt" presStyleCnt="0"/>
      <dgm:spPr/>
    </dgm:pt>
    <dgm:pt modelId="{F958492D-BE87-4E77-B8BD-0E6E5931B5DE}" type="pres">
      <dgm:prSet presAssocID="{D211AF91-946C-4CC3-A5A3-DD2C0FF65A6D}" presName="node" presStyleLbl="node1" presStyleIdx="4" presStyleCnt="9">
        <dgm:presLayoutVars>
          <dgm:bulletEnabled val="1"/>
        </dgm:presLayoutVars>
      </dgm:prSet>
      <dgm:spPr/>
      <dgm:t>
        <a:bodyPr/>
        <a:lstStyle/>
        <a:p>
          <a:endParaRPr lang="en-US"/>
        </a:p>
      </dgm:t>
    </dgm:pt>
    <dgm:pt modelId="{476CA6D0-4BDA-4112-AF20-48E09DA8519F}" type="pres">
      <dgm:prSet presAssocID="{B1B737D0-F555-4EF8-B5ED-EC67F56C4C5E}" presName="sibTrans" presStyleLbl="bgSibTrans2D1" presStyleIdx="4" presStyleCnt="8"/>
      <dgm:spPr/>
      <dgm:t>
        <a:bodyPr/>
        <a:lstStyle/>
        <a:p>
          <a:endParaRPr lang="en-US"/>
        </a:p>
      </dgm:t>
    </dgm:pt>
    <dgm:pt modelId="{61394363-C948-427C-B5C9-95401CE70A9D}" type="pres">
      <dgm:prSet presAssocID="{36C8931C-2C82-4D86-8F27-424E7A4D5434}" presName="compNode" presStyleCnt="0"/>
      <dgm:spPr/>
    </dgm:pt>
    <dgm:pt modelId="{66A611C2-7E8F-403F-B3C6-520730CE08CE}" type="pres">
      <dgm:prSet presAssocID="{36C8931C-2C82-4D86-8F27-424E7A4D5434}" presName="dummyConnPt" presStyleCnt="0"/>
      <dgm:spPr/>
    </dgm:pt>
    <dgm:pt modelId="{B7B80C88-4038-4B51-967F-9828F80D59F0}" type="pres">
      <dgm:prSet presAssocID="{36C8931C-2C82-4D86-8F27-424E7A4D5434}" presName="node" presStyleLbl="node1" presStyleIdx="5" presStyleCnt="9">
        <dgm:presLayoutVars>
          <dgm:bulletEnabled val="1"/>
        </dgm:presLayoutVars>
      </dgm:prSet>
      <dgm:spPr/>
      <dgm:t>
        <a:bodyPr/>
        <a:lstStyle/>
        <a:p>
          <a:endParaRPr lang="en-US"/>
        </a:p>
      </dgm:t>
    </dgm:pt>
    <dgm:pt modelId="{0487F214-8696-40C0-8670-D75F1CD32E8C}" type="pres">
      <dgm:prSet presAssocID="{348D58F5-EAEC-4AF0-BFAD-FD1A9AA852E7}" presName="sibTrans" presStyleLbl="bgSibTrans2D1" presStyleIdx="5" presStyleCnt="8"/>
      <dgm:spPr/>
      <dgm:t>
        <a:bodyPr/>
        <a:lstStyle/>
        <a:p>
          <a:endParaRPr lang="en-US"/>
        </a:p>
      </dgm:t>
    </dgm:pt>
    <dgm:pt modelId="{B2351227-FBA9-450C-ACC8-0DBFD15623EB}" type="pres">
      <dgm:prSet presAssocID="{D2C10340-6171-46BF-966C-39BAF56FA4BC}" presName="compNode" presStyleCnt="0"/>
      <dgm:spPr/>
    </dgm:pt>
    <dgm:pt modelId="{64326771-69F7-4050-A673-57A3E611C8F8}" type="pres">
      <dgm:prSet presAssocID="{D2C10340-6171-46BF-966C-39BAF56FA4BC}" presName="dummyConnPt" presStyleCnt="0"/>
      <dgm:spPr/>
    </dgm:pt>
    <dgm:pt modelId="{BC24C804-2EB9-43DB-A78A-F7DDA4214A45}" type="pres">
      <dgm:prSet presAssocID="{D2C10340-6171-46BF-966C-39BAF56FA4BC}" presName="node" presStyleLbl="node1" presStyleIdx="6" presStyleCnt="9">
        <dgm:presLayoutVars>
          <dgm:bulletEnabled val="1"/>
        </dgm:presLayoutVars>
      </dgm:prSet>
      <dgm:spPr/>
      <dgm:t>
        <a:bodyPr/>
        <a:lstStyle/>
        <a:p>
          <a:endParaRPr lang="en-US"/>
        </a:p>
      </dgm:t>
    </dgm:pt>
    <dgm:pt modelId="{F8D91674-0D77-4FCE-8D4B-32516049BE30}" type="pres">
      <dgm:prSet presAssocID="{E77DC90E-1865-43F0-A9B0-8BA5311FABAC}" presName="sibTrans" presStyleLbl="bgSibTrans2D1" presStyleIdx="6" presStyleCnt="8"/>
      <dgm:spPr/>
      <dgm:t>
        <a:bodyPr/>
        <a:lstStyle/>
        <a:p>
          <a:endParaRPr lang="en-US"/>
        </a:p>
      </dgm:t>
    </dgm:pt>
    <dgm:pt modelId="{48388E69-CE26-4DAF-AAAD-5EC1EB6C6C41}" type="pres">
      <dgm:prSet presAssocID="{5CC3504F-3C98-49C5-B732-C9C15CB61016}" presName="compNode" presStyleCnt="0"/>
      <dgm:spPr/>
    </dgm:pt>
    <dgm:pt modelId="{52842823-9BE3-491E-8FEF-116AF6A11A1F}" type="pres">
      <dgm:prSet presAssocID="{5CC3504F-3C98-49C5-B732-C9C15CB61016}" presName="dummyConnPt" presStyleCnt="0"/>
      <dgm:spPr/>
    </dgm:pt>
    <dgm:pt modelId="{5C5C5364-C187-419A-90CF-43610256C0A2}" type="pres">
      <dgm:prSet presAssocID="{5CC3504F-3C98-49C5-B732-C9C15CB61016}" presName="node" presStyleLbl="node1" presStyleIdx="7" presStyleCnt="9">
        <dgm:presLayoutVars>
          <dgm:bulletEnabled val="1"/>
        </dgm:presLayoutVars>
      </dgm:prSet>
      <dgm:spPr/>
      <dgm:t>
        <a:bodyPr/>
        <a:lstStyle/>
        <a:p>
          <a:endParaRPr lang="en-US"/>
        </a:p>
      </dgm:t>
    </dgm:pt>
    <dgm:pt modelId="{6CECC93B-F90D-4214-AD56-84B50549C691}" type="pres">
      <dgm:prSet presAssocID="{900EA4D0-9DD0-4662-B7A1-8CC8DB3EE959}" presName="sibTrans" presStyleLbl="bgSibTrans2D1" presStyleIdx="7" presStyleCnt="8"/>
      <dgm:spPr/>
      <dgm:t>
        <a:bodyPr/>
        <a:lstStyle/>
        <a:p>
          <a:endParaRPr lang="en-US"/>
        </a:p>
      </dgm:t>
    </dgm:pt>
    <dgm:pt modelId="{FA5C88BF-E529-4D70-8728-B7F88CE33609}" type="pres">
      <dgm:prSet presAssocID="{A767BD0E-3106-49BB-B584-03BB37570BF9}" presName="compNode" presStyleCnt="0"/>
      <dgm:spPr/>
    </dgm:pt>
    <dgm:pt modelId="{F778CF48-D855-4D32-A7F6-B8386CB23346}" type="pres">
      <dgm:prSet presAssocID="{A767BD0E-3106-49BB-B584-03BB37570BF9}" presName="dummyConnPt" presStyleCnt="0"/>
      <dgm:spPr/>
    </dgm:pt>
    <dgm:pt modelId="{EDC58A5E-8056-472A-862C-74F41E056722}" type="pres">
      <dgm:prSet presAssocID="{A767BD0E-3106-49BB-B584-03BB37570BF9}" presName="node" presStyleLbl="node1" presStyleIdx="8" presStyleCnt="9">
        <dgm:presLayoutVars>
          <dgm:bulletEnabled val="1"/>
        </dgm:presLayoutVars>
      </dgm:prSet>
      <dgm:spPr/>
      <dgm:t>
        <a:bodyPr/>
        <a:lstStyle/>
        <a:p>
          <a:endParaRPr lang="en-US"/>
        </a:p>
      </dgm:t>
    </dgm:pt>
  </dgm:ptLst>
  <dgm:cxnLst>
    <dgm:cxn modelId="{02785642-8CBC-4676-AF24-98C969706F1D}" srcId="{BA220EAD-A5AD-426C-B13E-ED85EA32D57A}" destId="{5CC3504F-3C98-49C5-B732-C9C15CB61016}" srcOrd="7" destOrd="0" parTransId="{0CB602C0-4EB0-4708-B477-8C6B4C16AE60}" sibTransId="{900EA4D0-9DD0-4662-B7A1-8CC8DB3EE959}"/>
    <dgm:cxn modelId="{CD6A8E26-856D-4218-8E01-DC0369B991C9}" type="presOf" srcId="{5CC3504F-3C98-49C5-B732-C9C15CB61016}" destId="{5C5C5364-C187-419A-90CF-43610256C0A2}" srcOrd="0" destOrd="0" presId="urn:microsoft.com/office/officeart/2005/8/layout/bProcess4"/>
    <dgm:cxn modelId="{612F011E-09FD-4923-98FD-BC28442A44C8}" type="presOf" srcId="{36C8931C-2C82-4D86-8F27-424E7A4D5434}" destId="{B7B80C88-4038-4B51-967F-9828F80D59F0}" srcOrd="0" destOrd="0" presId="urn:microsoft.com/office/officeart/2005/8/layout/bProcess4"/>
    <dgm:cxn modelId="{8FAFC664-0558-4D8D-8AE3-0C5723BF11F4}" type="presOf" srcId="{943581DE-3737-4E07-8050-7BBB67A4DC1F}" destId="{72AB570B-2AB2-4AE6-BC90-4B3B74B719C6}" srcOrd="0" destOrd="0" presId="urn:microsoft.com/office/officeart/2005/8/layout/bProcess4"/>
    <dgm:cxn modelId="{907BB8C9-E07D-4E02-8F8A-46B51BC4EC75}" srcId="{BA220EAD-A5AD-426C-B13E-ED85EA32D57A}" destId="{943581DE-3737-4E07-8050-7BBB67A4DC1F}" srcOrd="1" destOrd="0" parTransId="{50C7B80A-753F-457B-8A2F-437904A1C82E}" sibTransId="{3CE8F78C-7AF3-407E-A864-31D4DDF74C73}"/>
    <dgm:cxn modelId="{9CE82C69-461D-46BB-AC2C-8455C406B2B9}" type="presOf" srcId="{D2C10340-6171-46BF-966C-39BAF56FA4BC}" destId="{BC24C804-2EB9-43DB-A78A-F7DDA4214A45}" srcOrd="0" destOrd="0" presId="urn:microsoft.com/office/officeart/2005/8/layout/bProcess4"/>
    <dgm:cxn modelId="{CED2C58E-9F8C-4A4A-ABC3-1E57654F3952}" type="presOf" srcId="{3308A87E-DDDD-4112-BA1F-B5D46F253F7D}" destId="{943E8027-D888-4BE9-91EB-87DCF2BDA704}" srcOrd="0" destOrd="0" presId="urn:microsoft.com/office/officeart/2005/8/layout/bProcess4"/>
    <dgm:cxn modelId="{A2A61A31-879D-4196-88F2-FB1B010AC748}" srcId="{BA220EAD-A5AD-426C-B13E-ED85EA32D57A}" destId="{EF06802E-CF4D-4B3A-B899-077ADEA24328}" srcOrd="3" destOrd="0" parTransId="{19E77C09-33D1-4F31-859E-5B753F693423}" sibTransId="{1629F88B-4829-43D9-809D-F2A30AEE7627}"/>
    <dgm:cxn modelId="{ADE62A00-C7A1-4F69-B34A-F46059BA2777}" type="presOf" srcId="{D211AF91-946C-4CC3-A5A3-DD2C0FF65A6D}" destId="{F958492D-BE87-4E77-B8BD-0E6E5931B5DE}" srcOrd="0" destOrd="0" presId="urn:microsoft.com/office/officeart/2005/8/layout/bProcess4"/>
    <dgm:cxn modelId="{8D884843-F646-4AD9-894D-CFB92E1A5250}" type="presOf" srcId="{AC2F3432-28EC-4A9D-9911-4DE9BF18FE97}" destId="{D3407DB7-6966-4C41-8315-AAB16D9C24D3}" srcOrd="0" destOrd="0" presId="urn:microsoft.com/office/officeart/2005/8/layout/bProcess4"/>
    <dgm:cxn modelId="{1A5DFA97-49DA-462A-BAC3-E7E9F4021010}" type="presOf" srcId="{E77DC90E-1865-43F0-A9B0-8BA5311FABAC}" destId="{F8D91674-0D77-4FCE-8D4B-32516049BE30}" srcOrd="0" destOrd="0" presId="urn:microsoft.com/office/officeart/2005/8/layout/bProcess4"/>
    <dgm:cxn modelId="{3DA51E84-4196-4C31-8A85-F851EED86C48}" type="presOf" srcId="{900EA4D0-9DD0-4662-B7A1-8CC8DB3EE959}" destId="{6CECC93B-F90D-4214-AD56-84B50549C691}" srcOrd="0" destOrd="0" presId="urn:microsoft.com/office/officeart/2005/8/layout/bProcess4"/>
    <dgm:cxn modelId="{A2FE9FC1-05C0-4EC0-8B7F-4FC0705C7826}" srcId="{BA220EAD-A5AD-426C-B13E-ED85EA32D57A}" destId="{CC7AC428-7391-490B-8033-A3F8486F8C57}" srcOrd="0" destOrd="0" parTransId="{B62C04D5-3072-4240-8A91-40C11F20553E}" sibTransId="{3308A87E-DDDD-4112-BA1F-B5D46F253F7D}"/>
    <dgm:cxn modelId="{43859222-9AE0-409C-87E5-8C0BC493781E}" type="presOf" srcId="{348D58F5-EAEC-4AF0-BFAD-FD1A9AA852E7}" destId="{0487F214-8696-40C0-8670-D75F1CD32E8C}" srcOrd="0" destOrd="0" presId="urn:microsoft.com/office/officeart/2005/8/layout/bProcess4"/>
    <dgm:cxn modelId="{E12FD4D1-342D-4CA6-82A0-E3500D564829}" type="presOf" srcId="{1629F88B-4829-43D9-809D-F2A30AEE7627}" destId="{F34B4857-4FAD-4961-8857-68B01AE8499B}" srcOrd="0" destOrd="0" presId="urn:microsoft.com/office/officeart/2005/8/layout/bProcess4"/>
    <dgm:cxn modelId="{6EAFC06C-9336-46D2-B702-51660CAA84A2}" srcId="{BA220EAD-A5AD-426C-B13E-ED85EA32D57A}" destId="{A767BD0E-3106-49BB-B584-03BB37570BF9}" srcOrd="8" destOrd="0" parTransId="{37A1CCB1-1EE1-4106-B492-AD8B2239D5F5}" sibTransId="{3848FA6D-4593-404B-864B-64B8410D19F0}"/>
    <dgm:cxn modelId="{B5A98468-08C8-4D8E-9E69-0C73323AA37A}" type="presOf" srcId="{A767BD0E-3106-49BB-B584-03BB37570BF9}" destId="{EDC58A5E-8056-472A-862C-74F41E056722}" srcOrd="0" destOrd="0" presId="urn:microsoft.com/office/officeart/2005/8/layout/bProcess4"/>
    <dgm:cxn modelId="{A0B27887-B749-434A-9B0B-B813A7891736}" srcId="{BA220EAD-A5AD-426C-B13E-ED85EA32D57A}" destId="{36C8931C-2C82-4D86-8F27-424E7A4D5434}" srcOrd="5" destOrd="0" parTransId="{2801E3C4-1515-4D84-A0B9-F9F47E520043}" sibTransId="{348D58F5-EAEC-4AF0-BFAD-FD1A9AA852E7}"/>
    <dgm:cxn modelId="{3A327106-3353-4A8D-BD69-83251DC36366}" type="presOf" srcId="{EF06802E-CF4D-4B3A-B899-077ADEA24328}" destId="{F8A4DF18-CF12-44DA-ABD6-E744F5F0F393}" srcOrd="0" destOrd="0" presId="urn:microsoft.com/office/officeart/2005/8/layout/bProcess4"/>
    <dgm:cxn modelId="{B4777B21-3ABB-4052-8ED3-C4F46229AEBA}" srcId="{BA220EAD-A5AD-426C-B13E-ED85EA32D57A}" destId="{D2C10340-6171-46BF-966C-39BAF56FA4BC}" srcOrd="6" destOrd="0" parTransId="{BEA7A467-7E52-4E9E-B2DD-DF3066E99E82}" sibTransId="{E77DC90E-1865-43F0-A9B0-8BA5311FABAC}"/>
    <dgm:cxn modelId="{18EC7487-8D72-41AD-B3FE-CF8C96C4D473}" srcId="{BA220EAD-A5AD-426C-B13E-ED85EA32D57A}" destId="{AC2F3432-28EC-4A9D-9911-4DE9BF18FE97}" srcOrd="2" destOrd="0" parTransId="{51580E1A-F11E-4ED9-B0B5-CF65ED69C6DB}" sibTransId="{6590D834-C90E-4E12-9DC4-84D33EE1F794}"/>
    <dgm:cxn modelId="{B596005D-93CB-4A74-BA67-B9F667F5FAA5}" type="presOf" srcId="{B1B737D0-F555-4EF8-B5ED-EC67F56C4C5E}" destId="{476CA6D0-4BDA-4112-AF20-48E09DA8519F}" srcOrd="0" destOrd="0" presId="urn:microsoft.com/office/officeart/2005/8/layout/bProcess4"/>
    <dgm:cxn modelId="{9A200D0C-8388-4DF6-933D-8DD651B08319}" type="presOf" srcId="{CC7AC428-7391-490B-8033-A3F8486F8C57}" destId="{15307A06-AFB9-4D85-9089-0EFC8BEC4E6C}" srcOrd="0" destOrd="0" presId="urn:microsoft.com/office/officeart/2005/8/layout/bProcess4"/>
    <dgm:cxn modelId="{137A0B6B-35F4-4105-BFA2-82175D330EC0}" srcId="{BA220EAD-A5AD-426C-B13E-ED85EA32D57A}" destId="{D211AF91-946C-4CC3-A5A3-DD2C0FF65A6D}" srcOrd="4" destOrd="0" parTransId="{C01E4D09-1595-4AD2-BE5F-B6F5BBFB84B2}" sibTransId="{B1B737D0-F555-4EF8-B5ED-EC67F56C4C5E}"/>
    <dgm:cxn modelId="{FCF91B7F-E2D5-4462-9E6C-65EBCAF6BF88}" type="presOf" srcId="{BA220EAD-A5AD-426C-B13E-ED85EA32D57A}" destId="{D9118A6C-E39C-4513-82A8-48F234FE61E5}" srcOrd="0" destOrd="0" presId="urn:microsoft.com/office/officeart/2005/8/layout/bProcess4"/>
    <dgm:cxn modelId="{872C9E3C-5870-4BD2-82AB-DA5ADA1B3A3C}" type="presOf" srcId="{3CE8F78C-7AF3-407E-A864-31D4DDF74C73}" destId="{03C24F1A-4B83-4AB3-9EA1-4008DC66EDD8}" srcOrd="0" destOrd="0" presId="urn:microsoft.com/office/officeart/2005/8/layout/bProcess4"/>
    <dgm:cxn modelId="{C0A2B8C9-8C65-4B7B-AAEB-29918D93F036}" type="presOf" srcId="{6590D834-C90E-4E12-9DC4-84D33EE1F794}" destId="{5512E986-BE74-421B-B97C-1F239323F24B}" srcOrd="0" destOrd="0" presId="urn:microsoft.com/office/officeart/2005/8/layout/bProcess4"/>
    <dgm:cxn modelId="{4E156603-B44E-457E-9269-F57A70EABE20}" type="presParOf" srcId="{D9118A6C-E39C-4513-82A8-48F234FE61E5}" destId="{10870305-D84A-4B86-9329-DE999802F34C}" srcOrd="0" destOrd="0" presId="urn:microsoft.com/office/officeart/2005/8/layout/bProcess4"/>
    <dgm:cxn modelId="{25BB1B29-9BC8-459D-AE68-9ED24311FA6A}" type="presParOf" srcId="{10870305-D84A-4B86-9329-DE999802F34C}" destId="{D6461844-75D8-4480-A386-91FAFE5B8EF8}" srcOrd="0" destOrd="0" presId="urn:microsoft.com/office/officeart/2005/8/layout/bProcess4"/>
    <dgm:cxn modelId="{8C15F5E9-8767-47C3-A2A7-D579E1B95D93}" type="presParOf" srcId="{10870305-D84A-4B86-9329-DE999802F34C}" destId="{15307A06-AFB9-4D85-9089-0EFC8BEC4E6C}" srcOrd="1" destOrd="0" presId="urn:microsoft.com/office/officeart/2005/8/layout/bProcess4"/>
    <dgm:cxn modelId="{33B04CB8-5B8C-4C75-9068-08322CC6E4EF}" type="presParOf" srcId="{D9118A6C-E39C-4513-82A8-48F234FE61E5}" destId="{943E8027-D888-4BE9-91EB-87DCF2BDA704}" srcOrd="1" destOrd="0" presId="urn:microsoft.com/office/officeart/2005/8/layout/bProcess4"/>
    <dgm:cxn modelId="{D9314D43-D539-4F00-BFDF-535B50B5FE20}" type="presParOf" srcId="{D9118A6C-E39C-4513-82A8-48F234FE61E5}" destId="{22763B68-4A2A-4BFB-94BF-FFB3B2179EA5}" srcOrd="2" destOrd="0" presId="urn:microsoft.com/office/officeart/2005/8/layout/bProcess4"/>
    <dgm:cxn modelId="{448D8CBA-118A-493A-A86F-F78A2C471F8F}" type="presParOf" srcId="{22763B68-4A2A-4BFB-94BF-FFB3B2179EA5}" destId="{5053D591-635F-4056-AE5D-5E72120B80CD}" srcOrd="0" destOrd="0" presId="urn:microsoft.com/office/officeart/2005/8/layout/bProcess4"/>
    <dgm:cxn modelId="{E7DBA883-E74D-414D-87BA-CC36C4A6141C}" type="presParOf" srcId="{22763B68-4A2A-4BFB-94BF-FFB3B2179EA5}" destId="{72AB570B-2AB2-4AE6-BC90-4B3B74B719C6}" srcOrd="1" destOrd="0" presId="urn:microsoft.com/office/officeart/2005/8/layout/bProcess4"/>
    <dgm:cxn modelId="{DF2BA83A-125A-49DE-A8B4-F9AF31DA4896}" type="presParOf" srcId="{D9118A6C-E39C-4513-82A8-48F234FE61E5}" destId="{03C24F1A-4B83-4AB3-9EA1-4008DC66EDD8}" srcOrd="3" destOrd="0" presId="urn:microsoft.com/office/officeart/2005/8/layout/bProcess4"/>
    <dgm:cxn modelId="{12984149-26A4-48CC-BB8C-B315B20FD2E7}" type="presParOf" srcId="{D9118A6C-E39C-4513-82A8-48F234FE61E5}" destId="{3026C194-541F-4C41-BE0B-D44891BF3707}" srcOrd="4" destOrd="0" presId="urn:microsoft.com/office/officeart/2005/8/layout/bProcess4"/>
    <dgm:cxn modelId="{34D19A24-E7F4-4682-B9E7-C95904DCF0A6}" type="presParOf" srcId="{3026C194-541F-4C41-BE0B-D44891BF3707}" destId="{9B522880-3DDE-4D04-9C19-ADB5D6E107E3}" srcOrd="0" destOrd="0" presId="urn:microsoft.com/office/officeart/2005/8/layout/bProcess4"/>
    <dgm:cxn modelId="{F213A819-CF74-44F0-B8FA-9E7A073ECCC7}" type="presParOf" srcId="{3026C194-541F-4C41-BE0B-D44891BF3707}" destId="{D3407DB7-6966-4C41-8315-AAB16D9C24D3}" srcOrd="1" destOrd="0" presId="urn:microsoft.com/office/officeart/2005/8/layout/bProcess4"/>
    <dgm:cxn modelId="{12AED997-E9FF-49C9-B62D-3573B5B00BB6}" type="presParOf" srcId="{D9118A6C-E39C-4513-82A8-48F234FE61E5}" destId="{5512E986-BE74-421B-B97C-1F239323F24B}" srcOrd="5" destOrd="0" presId="urn:microsoft.com/office/officeart/2005/8/layout/bProcess4"/>
    <dgm:cxn modelId="{CCD850B6-B6A7-4100-8F5E-F135C91196F3}" type="presParOf" srcId="{D9118A6C-E39C-4513-82A8-48F234FE61E5}" destId="{3351E9A3-AAD0-4A99-BB06-E18A317E5497}" srcOrd="6" destOrd="0" presId="urn:microsoft.com/office/officeart/2005/8/layout/bProcess4"/>
    <dgm:cxn modelId="{EA01FA06-103A-49A8-BEC8-C64D9F58F7E3}" type="presParOf" srcId="{3351E9A3-AAD0-4A99-BB06-E18A317E5497}" destId="{42B6152E-B97D-41BA-A042-990B226473D1}" srcOrd="0" destOrd="0" presId="urn:microsoft.com/office/officeart/2005/8/layout/bProcess4"/>
    <dgm:cxn modelId="{D4E4AB9C-92FE-4103-9173-F80B5B54CB27}" type="presParOf" srcId="{3351E9A3-AAD0-4A99-BB06-E18A317E5497}" destId="{F8A4DF18-CF12-44DA-ABD6-E744F5F0F393}" srcOrd="1" destOrd="0" presId="urn:microsoft.com/office/officeart/2005/8/layout/bProcess4"/>
    <dgm:cxn modelId="{9187E96E-2F0B-42D2-A22B-AC782509E8CB}" type="presParOf" srcId="{D9118A6C-E39C-4513-82A8-48F234FE61E5}" destId="{F34B4857-4FAD-4961-8857-68B01AE8499B}" srcOrd="7" destOrd="0" presId="urn:microsoft.com/office/officeart/2005/8/layout/bProcess4"/>
    <dgm:cxn modelId="{DE2C4BD3-60FC-4D43-8D5A-308BF430806E}" type="presParOf" srcId="{D9118A6C-E39C-4513-82A8-48F234FE61E5}" destId="{A24A7780-72DA-462B-AD85-2DB68868C219}" srcOrd="8" destOrd="0" presId="urn:microsoft.com/office/officeart/2005/8/layout/bProcess4"/>
    <dgm:cxn modelId="{FC3E32B8-71B0-41CA-8F09-AEBA389A8BC3}" type="presParOf" srcId="{A24A7780-72DA-462B-AD85-2DB68868C219}" destId="{5844023C-028D-48F3-B89D-84EB9739DEFE}" srcOrd="0" destOrd="0" presId="urn:microsoft.com/office/officeart/2005/8/layout/bProcess4"/>
    <dgm:cxn modelId="{FEB7A4E0-0E33-465C-98E3-0178A9233A50}" type="presParOf" srcId="{A24A7780-72DA-462B-AD85-2DB68868C219}" destId="{F958492D-BE87-4E77-B8BD-0E6E5931B5DE}" srcOrd="1" destOrd="0" presId="urn:microsoft.com/office/officeart/2005/8/layout/bProcess4"/>
    <dgm:cxn modelId="{FF1E894D-1A35-41D4-870D-8A029461DB7B}" type="presParOf" srcId="{D9118A6C-E39C-4513-82A8-48F234FE61E5}" destId="{476CA6D0-4BDA-4112-AF20-48E09DA8519F}" srcOrd="9" destOrd="0" presId="urn:microsoft.com/office/officeart/2005/8/layout/bProcess4"/>
    <dgm:cxn modelId="{F3223680-20A6-4878-8A58-80FEA7BBA14E}" type="presParOf" srcId="{D9118A6C-E39C-4513-82A8-48F234FE61E5}" destId="{61394363-C948-427C-B5C9-95401CE70A9D}" srcOrd="10" destOrd="0" presId="urn:microsoft.com/office/officeart/2005/8/layout/bProcess4"/>
    <dgm:cxn modelId="{7050FC54-EEEA-4059-BDB6-BE6634DFB868}" type="presParOf" srcId="{61394363-C948-427C-B5C9-95401CE70A9D}" destId="{66A611C2-7E8F-403F-B3C6-520730CE08CE}" srcOrd="0" destOrd="0" presId="urn:microsoft.com/office/officeart/2005/8/layout/bProcess4"/>
    <dgm:cxn modelId="{DFF30E44-7266-423A-87DF-B0428A08D8F6}" type="presParOf" srcId="{61394363-C948-427C-B5C9-95401CE70A9D}" destId="{B7B80C88-4038-4B51-967F-9828F80D59F0}" srcOrd="1" destOrd="0" presId="urn:microsoft.com/office/officeart/2005/8/layout/bProcess4"/>
    <dgm:cxn modelId="{B0F6773C-C623-47BF-9C82-954448A7970B}" type="presParOf" srcId="{D9118A6C-E39C-4513-82A8-48F234FE61E5}" destId="{0487F214-8696-40C0-8670-D75F1CD32E8C}" srcOrd="11" destOrd="0" presId="urn:microsoft.com/office/officeart/2005/8/layout/bProcess4"/>
    <dgm:cxn modelId="{D52B2BD8-3D90-478C-8E7A-DF2E66C200FE}" type="presParOf" srcId="{D9118A6C-E39C-4513-82A8-48F234FE61E5}" destId="{B2351227-FBA9-450C-ACC8-0DBFD15623EB}" srcOrd="12" destOrd="0" presId="urn:microsoft.com/office/officeart/2005/8/layout/bProcess4"/>
    <dgm:cxn modelId="{3AB369B1-E306-405E-94B5-2B412C5D79A7}" type="presParOf" srcId="{B2351227-FBA9-450C-ACC8-0DBFD15623EB}" destId="{64326771-69F7-4050-A673-57A3E611C8F8}" srcOrd="0" destOrd="0" presId="urn:microsoft.com/office/officeart/2005/8/layout/bProcess4"/>
    <dgm:cxn modelId="{976F6506-F052-4715-9359-DFBCFFF8819B}" type="presParOf" srcId="{B2351227-FBA9-450C-ACC8-0DBFD15623EB}" destId="{BC24C804-2EB9-43DB-A78A-F7DDA4214A45}" srcOrd="1" destOrd="0" presId="urn:microsoft.com/office/officeart/2005/8/layout/bProcess4"/>
    <dgm:cxn modelId="{AD8AB6E2-1944-4CF9-A854-45053970121F}" type="presParOf" srcId="{D9118A6C-E39C-4513-82A8-48F234FE61E5}" destId="{F8D91674-0D77-4FCE-8D4B-32516049BE30}" srcOrd="13" destOrd="0" presId="urn:microsoft.com/office/officeart/2005/8/layout/bProcess4"/>
    <dgm:cxn modelId="{BF5CFB64-24DE-4955-AD8C-621D74D02118}" type="presParOf" srcId="{D9118A6C-E39C-4513-82A8-48F234FE61E5}" destId="{48388E69-CE26-4DAF-AAAD-5EC1EB6C6C41}" srcOrd="14" destOrd="0" presId="urn:microsoft.com/office/officeart/2005/8/layout/bProcess4"/>
    <dgm:cxn modelId="{A3F8499A-4B55-4AC9-A604-5CD1152A285C}" type="presParOf" srcId="{48388E69-CE26-4DAF-AAAD-5EC1EB6C6C41}" destId="{52842823-9BE3-491E-8FEF-116AF6A11A1F}" srcOrd="0" destOrd="0" presId="urn:microsoft.com/office/officeart/2005/8/layout/bProcess4"/>
    <dgm:cxn modelId="{24554D3E-3B82-4367-A7B5-1042C3523A8F}" type="presParOf" srcId="{48388E69-CE26-4DAF-AAAD-5EC1EB6C6C41}" destId="{5C5C5364-C187-419A-90CF-43610256C0A2}" srcOrd="1" destOrd="0" presId="urn:microsoft.com/office/officeart/2005/8/layout/bProcess4"/>
    <dgm:cxn modelId="{95681E40-AD9F-4278-B78D-82226BF17A0B}" type="presParOf" srcId="{D9118A6C-E39C-4513-82A8-48F234FE61E5}" destId="{6CECC93B-F90D-4214-AD56-84B50549C691}" srcOrd="15" destOrd="0" presId="urn:microsoft.com/office/officeart/2005/8/layout/bProcess4"/>
    <dgm:cxn modelId="{73149A45-6651-4B2F-9071-38031843BB67}" type="presParOf" srcId="{D9118A6C-E39C-4513-82A8-48F234FE61E5}" destId="{FA5C88BF-E529-4D70-8728-B7F88CE33609}" srcOrd="16" destOrd="0" presId="urn:microsoft.com/office/officeart/2005/8/layout/bProcess4"/>
    <dgm:cxn modelId="{AE3DE5B3-2276-4EC4-AE03-D5979F6895A8}" type="presParOf" srcId="{FA5C88BF-E529-4D70-8728-B7F88CE33609}" destId="{F778CF48-D855-4D32-A7F6-B8386CB23346}" srcOrd="0" destOrd="0" presId="urn:microsoft.com/office/officeart/2005/8/layout/bProcess4"/>
    <dgm:cxn modelId="{DE1DFE84-3C9A-440C-9935-00D9A390E91D}" type="presParOf" srcId="{FA5C88BF-E529-4D70-8728-B7F88CE33609}" destId="{EDC58A5E-8056-472A-862C-74F41E056722}" srcOrd="1" destOrd="0" presId="urn:microsoft.com/office/officeart/2005/8/layout/bProcess4"/>
  </dgm:cxnLst>
  <dgm:bg/>
  <dgm:whole/>
</dgm:dataModel>
</file>

<file path=ppt/diagrams/data5.xml><?xml version="1.0" encoding="utf-8"?>
<dgm:dataModel xmlns:dgm="http://schemas.openxmlformats.org/drawingml/2006/diagram" xmlns:a="http://schemas.openxmlformats.org/drawingml/2006/main">
  <dgm:ptLst>
    <dgm:pt modelId="{316C6A2A-8742-4234-B43B-E04F2BEE3C42}" type="doc">
      <dgm:prSet loTypeId="urn:microsoft.com/office/officeart/2005/8/layout/hierarchy4" loCatId="list" qsTypeId="urn:microsoft.com/office/officeart/2005/8/quickstyle/3d6" qsCatId="3D" csTypeId="urn:microsoft.com/office/officeart/2005/8/colors/colorful4" csCatId="colorful" phldr="1"/>
      <dgm:spPr/>
      <dgm:t>
        <a:bodyPr/>
        <a:lstStyle/>
        <a:p>
          <a:endParaRPr lang="en-US"/>
        </a:p>
      </dgm:t>
    </dgm:pt>
    <dgm:pt modelId="{63CACF2C-CEA0-4938-9313-745D62B44383}">
      <dgm:prSet phldrT="[Text]" custT="1"/>
      <dgm:spPr/>
      <dgm:t>
        <a:bodyPr/>
        <a:lstStyle/>
        <a:p>
          <a:r>
            <a:rPr lang="en-US" sz="2800" dirty="0" smtClean="0"/>
            <a:t>Incredible Support Provided to Our Members</a:t>
          </a:r>
          <a:endParaRPr lang="en-US" sz="2800" dirty="0"/>
        </a:p>
      </dgm:t>
    </dgm:pt>
    <dgm:pt modelId="{E4EDD514-5163-4DC5-9A34-8B818F7FD629}" type="parTrans" cxnId="{76981389-5B71-4815-8D0F-D13F75F9A8CF}">
      <dgm:prSet/>
      <dgm:spPr/>
      <dgm:t>
        <a:bodyPr/>
        <a:lstStyle/>
        <a:p>
          <a:endParaRPr lang="en-US"/>
        </a:p>
      </dgm:t>
    </dgm:pt>
    <dgm:pt modelId="{58FBBC41-DABE-4942-A76C-6D98964352A0}" type="sibTrans" cxnId="{76981389-5B71-4815-8D0F-D13F75F9A8CF}">
      <dgm:prSet/>
      <dgm:spPr/>
      <dgm:t>
        <a:bodyPr/>
        <a:lstStyle/>
        <a:p>
          <a:endParaRPr lang="en-US"/>
        </a:p>
      </dgm:t>
    </dgm:pt>
    <dgm:pt modelId="{EBDF6383-7E99-4B7A-BBBB-AF9B594DF2A0}">
      <dgm:prSet phldrT="[Text]"/>
      <dgm:spPr/>
      <dgm:t>
        <a:bodyPr/>
        <a:lstStyle/>
        <a:p>
          <a:r>
            <a:rPr lang="en-US" dirty="0" smtClean="0"/>
            <a:t>Marketing &amp; Messaging</a:t>
          </a:r>
          <a:endParaRPr lang="en-US" dirty="0"/>
        </a:p>
      </dgm:t>
    </dgm:pt>
    <dgm:pt modelId="{E0934FBF-5FE2-4837-A89A-E96EADE1320B}" type="parTrans" cxnId="{42BAE7C2-0CD1-4109-B087-7C2BC64915AE}">
      <dgm:prSet/>
      <dgm:spPr/>
      <dgm:t>
        <a:bodyPr/>
        <a:lstStyle/>
        <a:p>
          <a:endParaRPr lang="en-US"/>
        </a:p>
      </dgm:t>
    </dgm:pt>
    <dgm:pt modelId="{0EC45609-3023-4E04-B143-BFD05EE067DA}" type="sibTrans" cxnId="{42BAE7C2-0CD1-4109-B087-7C2BC64915AE}">
      <dgm:prSet/>
      <dgm:spPr/>
      <dgm:t>
        <a:bodyPr/>
        <a:lstStyle/>
        <a:p>
          <a:endParaRPr lang="en-US"/>
        </a:p>
      </dgm:t>
    </dgm:pt>
    <dgm:pt modelId="{BBDCDE00-F8C2-4CDE-A2CD-6CA2A6E13936}">
      <dgm:prSet phldrT="[Text]"/>
      <dgm:spPr/>
      <dgm:t>
        <a:bodyPr/>
        <a:lstStyle/>
        <a:p>
          <a:r>
            <a:rPr lang="en-US" dirty="0" smtClean="0"/>
            <a:t>Traffic Catcher System Development, Mark LeBlanc Messaging Modules, Coupon Generation and Support Services all Included</a:t>
          </a:r>
          <a:endParaRPr lang="en-US" dirty="0"/>
        </a:p>
      </dgm:t>
    </dgm:pt>
    <dgm:pt modelId="{A76993D2-7836-4580-BBEB-052AA8794C83}" type="parTrans" cxnId="{287860AA-AFA6-4015-B00B-27E695CB4998}">
      <dgm:prSet/>
      <dgm:spPr/>
      <dgm:t>
        <a:bodyPr/>
        <a:lstStyle/>
        <a:p>
          <a:endParaRPr lang="en-US"/>
        </a:p>
      </dgm:t>
    </dgm:pt>
    <dgm:pt modelId="{73608E7D-D7B0-4088-9643-D2952CC1486C}" type="sibTrans" cxnId="{287860AA-AFA6-4015-B00B-27E695CB4998}">
      <dgm:prSet/>
      <dgm:spPr/>
      <dgm:t>
        <a:bodyPr/>
        <a:lstStyle/>
        <a:p>
          <a:endParaRPr lang="en-US"/>
        </a:p>
      </dgm:t>
    </dgm:pt>
    <dgm:pt modelId="{5CED28FC-DB5A-4D5B-B3CA-360B6770A72D}">
      <dgm:prSet phldrT="[Text]"/>
      <dgm:spPr/>
      <dgm:t>
        <a:bodyPr/>
        <a:lstStyle/>
        <a:p>
          <a:r>
            <a:rPr lang="en-US" dirty="0" smtClean="0"/>
            <a:t>My Ad Cloud Advertising System with Mobile Phone Update Interface and Ability to Link with PayPal or Google Checkout</a:t>
          </a:r>
          <a:endParaRPr lang="en-US" dirty="0"/>
        </a:p>
      </dgm:t>
    </dgm:pt>
    <dgm:pt modelId="{9C389F74-3B7B-4D32-A12E-CB04E23AD3E4}" type="parTrans" cxnId="{F4AB2617-6E9F-45F8-AEC3-42450D7F9D74}">
      <dgm:prSet/>
      <dgm:spPr/>
      <dgm:t>
        <a:bodyPr/>
        <a:lstStyle/>
        <a:p>
          <a:endParaRPr lang="en-US"/>
        </a:p>
      </dgm:t>
    </dgm:pt>
    <dgm:pt modelId="{6C471AF7-9FE2-46A6-A632-5635F1165A80}" type="sibTrans" cxnId="{F4AB2617-6E9F-45F8-AEC3-42450D7F9D74}">
      <dgm:prSet/>
      <dgm:spPr/>
      <dgm:t>
        <a:bodyPr/>
        <a:lstStyle/>
        <a:p>
          <a:endParaRPr lang="en-US"/>
        </a:p>
      </dgm:t>
    </dgm:pt>
    <dgm:pt modelId="{D8FE297C-8CB8-4243-8EB7-828EE0E9B831}">
      <dgm:prSet phldrT="[Text]"/>
      <dgm:spPr/>
      <dgm:t>
        <a:bodyPr/>
        <a:lstStyle/>
        <a:p>
          <a:r>
            <a:rPr lang="en-US" dirty="0" smtClean="0"/>
            <a:t>Launch</a:t>
          </a:r>
          <a:endParaRPr lang="en-US" dirty="0"/>
        </a:p>
      </dgm:t>
    </dgm:pt>
    <dgm:pt modelId="{804E6D73-5B85-48D5-B3A4-AFFD8EEEB1F3}" type="parTrans" cxnId="{74C6E8FF-F110-4DF3-9E72-F8A7195FFF14}">
      <dgm:prSet/>
      <dgm:spPr/>
      <dgm:t>
        <a:bodyPr/>
        <a:lstStyle/>
        <a:p>
          <a:endParaRPr lang="en-US"/>
        </a:p>
      </dgm:t>
    </dgm:pt>
    <dgm:pt modelId="{AC0EA8F2-C50B-4FBF-815E-38E3156C4EE2}" type="sibTrans" cxnId="{74C6E8FF-F110-4DF3-9E72-F8A7195FFF14}">
      <dgm:prSet/>
      <dgm:spPr/>
      <dgm:t>
        <a:bodyPr/>
        <a:lstStyle/>
        <a:p>
          <a:endParaRPr lang="en-US"/>
        </a:p>
      </dgm:t>
    </dgm:pt>
    <dgm:pt modelId="{EF5C09AA-2EB2-4483-B1BF-D40AAAC76D40}">
      <dgm:prSet phldrT="[Text]"/>
      <dgm:spPr/>
      <dgm:t>
        <a:bodyPr/>
        <a:lstStyle/>
        <a:p>
          <a:r>
            <a:rPr lang="en-US" dirty="0" smtClean="0"/>
            <a:t>Custom Domain Name Services (Included with Membership)</a:t>
          </a:r>
        </a:p>
        <a:p>
          <a:r>
            <a:rPr lang="en-US" dirty="0" smtClean="0"/>
            <a:t>Area Search Engine Integration with Google</a:t>
          </a:r>
          <a:r>
            <a:rPr lang="en-US" dirty="0" smtClean="0">
              <a:latin typeface="Gill Sans MT"/>
            </a:rPr>
            <a:t>®</a:t>
          </a:r>
          <a:endParaRPr lang="en-US" dirty="0"/>
        </a:p>
      </dgm:t>
    </dgm:pt>
    <dgm:pt modelId="{972DC023-92AF-45D7-BA5D-CA3AEB20D0B2}" type="parTrans" cxnId="{B1657A1A-04F7-4303-A6E3-6328FB8AAAF6}">
      <dgm:prSet/>
      <dgm:spPr/>
      <dgm:t>
        <a:bodyPr/>
        <a:lstStyle/>
        <a:p>
          <a:endParaRPr lang="en-US"/>
        </a:p>
      </dgm:t>
    </dgm:pt>
    <dgm:pt modelId="{7A52FB02-994A-42C4-BA65-2AD2A30AC84B}" type="sibTrans" cxnId="{B1657A1A-04F7-4303-A6E3-6328FB8AAAF6}">
      <dgm:prSet/>
      <dgm:spPr/>
      <dgm:t>
        <a:bodyPr/>
        <a:lstStyle/>
        <a:p>
          <a:endParaRPr lang="en-US"/>
        </a:p>
      </dgm:t>
    </dgm:pt>
    <dgm:pt modelId="{67A5077C-6E59-45E9-BB80-51F305CCA880}" type="pres">
      <dgm:prSet presAssocID="{316C6A2A-8742-4234-B43B-E04F2BEE3C42}" presName="Name0" presStyleCnt="0">
        <dgm:presLayoutVars>
          <dgm:chPref val="1"/>
          <dgm:dir/>
          <dgm:animOne val="branch"/>
          <dgm:animLvl val="lvl"/>
          <dgm:resizeHandles/>
        </dgm:presLayoutVars>
      </dgm:prSet>
      <dgm:spPr/>
      <dgm:t>
        <a:bodyPr/>
        <a:lstStyle/>
        <a:p>
          <a:endParaRPr lang="en-US"/>
        </a:p>
      </dgm:t>
    </dgm:pt>
    <dgm:pt modelId="{27E4990D-ABE6-4D51-94D6-7E4446B0EA38}" type="pres">
      <dgm:prSet presAssocID="{63CACF2C-CEA0-4938-9313-745D62B44383}" presName="vertOne" presStyleCnt="0"/>
      <dgm:spPr/>
    </dgm:pt>
    <dgm:pt modelId="{48328F20-F8E4-464B-A58C-3B5000625F34}" type="pres">
      <dgm:prSet presAssocID="{63CACF2C-CEA0-4938-9313-745D62B44383}" presName="txOne" presStyleLbl="node0" presStyleIdx="0" presStyleCnt="1">
        <dgm:presLayoutVars>
          <dgm:chPref val="3"/>
        </dgm:presLayoutVars>
      </dgm:prSet>
      <dgm:spPr/>
      <dgm:t>
        <a:bodyPr/>
        <a:lstStyle/>
        <a:p>
          <a:endParaRPr lang="en-US"/>
        </a:p>
      </dgm:t>
    </dgm:pt>
    <dgm:pt modelId="{5C121EB4-EC05-47FA-BDE7-4AA3F2DBE965}" type="pres">
      <dgm:prSet presAssocID="{63CACF2C-CEA0-4938-9313-745D62B44383}" presName="parTransOne" presStyleCnt="0"/>
      <dgm:spPr/>
    </dgm:pt>
    <dgm:pt modelId="{75125BEF-B0D5-452D-8608-798D884CA9CD}" type="pres">
      <dgm:prSet presAssocID="{63CACF2C-CEA0-4938-9313-745D62B44383}" presName="horzOne" presStyleCnt="0"/>
      <dgm:spPr/>
    </dgm:pt>
    <dgm:pt modelId="{C918E9BF-4847-4807-8619-15DD7A964E08}" type="pres">
      <dgm:prSet presAssocID="{EBDF6383-7E99-4B7A-BBBB-AF9B594DF2A0}" presName="vertTwo" presStyleCnt="0"/>
      <dgm:spPr/>
    </dgm:pt>
    <dgm:pt modelId="{A5BE9C18-F9A6-40C1-AF03-95AE40F50D97}" type="pres">
      <dgm:prSet presAssocID="{EBDF6383-7E99-4B7A-BBBB-AF9B594DF2A0}" presName="txTwo" presStyleLbl="node2" presStyleIdx="0" presStyleCnt="2">
        <dgm:presLayoutVars>
          <dgm:chPref val="3"/>
        </dgm:presLayoutVars>
      </dgm:prSet>
      <dgm:spPr/>
      <dgm:t>
        <a:bodyPr/>
        <a:lstStyle/>
        <a:p>
          <a:endParaRPr lang="en-US"/>
        </a:p>
      </dgm:t>
    </dgm:pt>
    <dgm:pt modelId="{443F4343-2C78-4733-A413-80EC6EC50B93}" type="pres">
      <dgm:prSet presAssocID="{EBDF6383-7E99-4B7A-BBBB-AF9B594DF2A0}" presName="parTransTwo" presStyleCnt="0"/>
      <dgm:spPr/>
    </dgm:pt>
    <dgm:pt modelId="{34F8D3AB-1717-4621-A9AA-B6ADF553EF12}" type="pres">
      <dgm:prSet presAssocID="{EBDF6383-7E99-4B7A-BBBB-AF9B594DF2A0}" presName="horzTwo" presStyleCnt="0"/>
      <dgm:spPr/>
    </dgm:pt>
    <dgm:pt modelId="{C68A3D89-1AEC-4C28-A01D-F1E66D0AFB19}" type="pres">
      <dgm:prSet presAssocID="{BBDCDE00-F8C2-4CDE-A2CD-6CA2A6E13936}" presName="vertThree" presStyleCnt="0"/>
      <dgm:spPr/>
    </dgm:pt>
    <dgm:pt modelId="{34BC94B1-8FCF-45A7-AC87-E9E3115CA25C}" type="pres">
      <dgm:prSet presAssocID="{BBDCDE00-F8C2-4CDE-A2CD-6CA2A6E13936}" presName="txThree" presStyleLbl="node3" presStyleIdx="0" presStyleCnt="3">
        <dgm:presLayoutVars>
          <dgm:chPref val="3"/>
        </dgm:presLayoutVars>
      </dgm:prSet>
      <dgm:spPr/>
      <dgm:t>
        <a:bodyPr/>
        <a:lstStyle/>
        <a:p>
          <a:endParaRPr lang="en-US"/>
        </a:p>
      </dgm:t>
    </dgm:pt>
    <dgm:pt modelId="{9134E1F7-B097-4558-B34B-EBDFF27B8222}" type="pres">
      <dgm:prSet presAssocID="{BBDCDE00-F8C2-4CDE-A2CD-6CA2A6E13936}" presName="horzThree" presStyleCnt="0"/>
      <dgm:spPr/>
    </dgm:pt>
    <dgm:pt modelId="{94A637FD-4CEB-47B5-BD27-5A7373388BF3}" type="pres">
      <dgm:prSet presAssocID="{73608E7D-D7B0-4088-9643-D2952CC1486C}" presName="sibSpaceThree" presStyleCnt="0"/>
      <dgm:spPr/>
    </dgm:pt>
    <dgm:pt modelId="{41FD8A31-0B8A-498C-8230-39193785A7C8}" type="pres">
      <dgm:prSet presAssocID="{5CED28FC-DB5A-4D5B-B3CA-360B6770A72D}" presName="vertThree" presStyleCnt="0"/>
      <dgm:spPr/>
    </dgm:pt>
    <dgm:pt modelId="{142AB2B5-73B9-4622-A547-DB5C7871E538}" type="pres">
      <dgm:prSet presAssocID="{5CED28FC-DB5A-4D5B-B3CA-360B6770A72D}" presName="txThree" presStyleLbl="node3" presStyleIdx="1" presStyleCnt="3">
        <dgm:presLayoutVars>
          <dgm:chPref val="3"/>
        </dgm:presLayoutVars>
      </dgm:prSet>
      <dgm:spPr/>
      <dgm:t>
        <a:bodyPr/>
        <a:lstStyle/>
        <a:p>
          <a:endParaRPr lang="en-US"/>
        </a:p>
      </dgm:t>
    </dgm:pt>
    <dgm:pt modelId="{8104E6A6-31B8-4132-A13C-99D6E20CF9C9}" type="pres">
      <dgm:prSet presAssocID="{5CED28FC-DB5A-4D5B-B3CA-360B6770A72D}" presName="horzThree" presStyleCnt="0"/>
      <dgm:spPr/>
    </dgm:pt>
    <dgm:pt modelId="{2BD73052-9F3F-4FA4-9E77-A7C0B077A5A7}" type="pres">
      <dgm:prSet presAssocID="{0EC45609-3023-4E04-B143-BFD05EE067DA}" presName="sibSpaceTwo" presStyleCnt="0"/>
      <dgm:spPr/>
    </dgm:pt>
    <dgm:pt modelId="{F49A79D8-4E0C-465A-A0B4-BD347F3BB25A}" type="pres">
      <dgm:prSet presAssocID="{D8FE297C-8CB8-4243-8EB7-828EE0E9B831}" presName="vertTwo" presStyleCnt="0"/>
      <dgm:spPr/>
    </dgm:pt>
    <dgm:pt modelId="{D5536444-9328-476F-B34B-1149ADD5529B}" type="pres">
      <dgm:prSet presAssocID="{D8FE297C-8CB8-4243-8EB7-828EE0E9B831}" presName="txTwo" presStyleLbl="node2" presStyleIdx="1" presStyleCnt="2">
        <dgm:presLayoutVars>
          <dgm:chPref val="3"/>
        </dgm:presLayoutVars>
      </dgm:prSet>
      <dgm:spPr/>
      <dgm:t>
        <a:bodyPr/>
        <a:lstStyle/>
        <a:p>
          <a:endParaRPr lang="en-US"/>
        </a:p>
      </dgm:t>
    </dgm:pt>
    <dgm:pt modelId="{F9234C71-FF23-4A70-A58E-CA9211AEFC8C}" type="pres">
      <dgm:prSet presAssocID="{D8FE297C-8CB8-4243-8EB7-828EE0E9B831}" presName="parTransTwo" presStyleCnt="0"/>
      <dgm:spPr/>
    </dgm:pt>
    <dgm:pt modelId="{8DC466E5-0608-4313-B66E-029B2BCF5728}" type="pres">
      <dgm:prSet presAssocID="{D8FE297C-8CB8-4243-8EB7-828EE0E9B831}" presName="horzTwo" presStyleCnt="0"/>
      <dgm:spPr/>
    </dgm:pt>
    <dgm:pt modelId="{7E38A850-460E-4344-A777-09600739FB13}" type="pres">
      <dgm:prSet presAssocID="{EF5C09AA-2EB2-4483-B1BF-D40AAAC76D40}" presName="vertThree" presStyleCnt="0"/>
      <dgm:spPr/>
    </dgm:pt>
    <dgm:pt modelId="{138C754F-EDC5-42C6-804F-0397762F974D}" type="pres">
      <dgm:prSet presAssocID="{EF5C09AA-2EB2-4483-B1BF-D40AAAC76D40}" presName="txThree" presStyleLbl="node3" presStyleIdx="2" presStyleCnt="3">
        <dgm:presLayoutVars>
          <dgm:chPref val="3"/>
        </dgm:presLayoutVars>
      </dgm:prSet>
      <dgm:spPr/>
      <dgm:t>
        <a:bodyPr/>
        <a:lstStyle/>
        <a:p>
          <a:endParaRPr lang="en-US"/>
        </a:p>
      </dgm:t>
    </dgm:pt>
    <dgm:pt modelId="{91C343F4-1B77-4C2D-9DB4-A87C8BF6B855}" type="pres">
      <dgm:prSet presAssocID="{EF5C09AA-2EB2-4483-B1BF-D40AAAC76D40}" presName="horzThree" presStyleCnt="0"/>
      <dgm:spPr/>
    </dgm:pt>
  </dgm:ptLst>
  <dgm:cxnLst>
    <dgm:cxn modelId="{74C6E8FF-F110-4DF3-9E72-F8A7195FFF14}" srcId="{63CACF2C-CEA0-4938-9313-745D62B44383}" destId="{D8FE297C-8CB8-4243-8EB7-828EE0E9B831}" srcOrd="1" destOrd="0" parTransId="{804E6D73-5B85-48D5-B3A4-AFFD8EEEB1F3}" sibTransId="{AC0EA8F2-C50B-4FBF-815E-38E3156C4EE2}"/>
    <dgm:cxn modelId="{51A3FCB3-2580-495D-895F-72260023FB3D}" type="presOf" srcId="{EBDF6383-7E99-4B7A-BBBB-AF9B594DF2A0}" destId="{A5BE9C18-F9A6-40C1-AF03-95AE40F50D97}" srcOrd="0" destOrd="0" presId="urn:microsoft.com/office/officeart/2005/8/layout/hierarchy4"/>
    <dgm:cxn modelId="{F4AB2617-6E9F-45F8-AEC3-42450D7F9D74}" srcId="{EBDF6383-7E99-4B7A-BBBB-AF9B594DF2A0}" destId="{5CED28FC-DB5A-4D5B-B3CA-360B6770A72D}" srcOrd="1" destOrd="0" parTransId="{9C389F74-3B7B-4D32-A12E-CB04E23AD3E4}" sibTransId="{6C471AF7-9FE2-46A6-A632-5635F1165A80}"/>
    <dgm:cxn modelId="{F20C407F-D3EB-49F0-BAD0-DE0CA7DA76E2}" type="presOf" srcId="{316C6A2A-8742-4234-B43B-E04F2BEE3C42}" destId="{67A5077C-6E59-45E9-BB80-51F305CCA880}" srcOrd="0" destOrd="0" presId="urn:microsoft.com/office/officeart/2005/8/layout/hierarchy4"/>
    <dgm:cxn modelId="{42BAE7C2-0CD1-4109-B087-7C2BC64915AE}" srcId="{63CACF2C-CEA0-4938-9313-745D62B44383}" destId="{EBDF6383-7E99-4B7A-BBBB-AF9B594DF2A0}" srcOrd="0" destOrd="0" parTransId="{E0934FBF-5FE2-4837-A89A-E96EADE1320B}" sibTransId="{0EC45609-3023-4E04-B143-BFD05EE067DA}"/>
    <dgm:cxn modelId="{69F92133-6BF9-4AA1-BDB8-D82153B65AD4}" type="presOf" srcId="{BBDCDE00-F8C2-4CDE-A2CD-6CA2A6E13936}" destId="{34BC94B1-8FCF-45A7-AC87-E9E3115CA25C}" srcOrd="0" destOrd="0" presId="urn:microsoft.com/office/officeart/2005/8/layout/hierarchy4"/>
    <dgm:cxn modelId="{54498E80-7F5B-4D58-B710-4115792BC798}" type="presOf" srcId="{5CED28FC-DB5A-4D5B-B3CA-360B6770A72D}" destId="{142AB2B5-73B9-4622-A547-DB5C7871E538}" srcOrd="0" destOrd="0" presId="urn:microsoft.com/office/officeart/2005/8/layout/hierarchy4"/>
    <dgm:cxn modelId="{819D0C67-50B6-45D5-814E-A43B698ACE37}" type="presOf" srcId="{63CACF2C-CEA0-4938-9313-745D62B44383}" destId="{48328F20-F8E4-464B-A58C-3B5000625F34}" srcOrd="0" destOrd="0" presId="urn:microsoft.com/office/officeart/2005/8/layout/hierarchy4"/>
    <dgm:cxn modelId="{9D16128C-73B7-4B8F-8E1F-306C88D9DC8E}" type="presOf" srcId="{D8FE297C-8CB8-4243-8EB7-828EE0E9B831}" destId="{D5536444-9328-476F-B34B-1149ADD5529B}" srcOrd="0" destOrd="0" presId="urn:microsoft.com/office/officeart/2005/8/layout/hierarchy4"/>
    <dgm:cxn modelId="{76981389-5B71-4815-8D0F-D13F75F9A8CF}" srcId="{316C6A2A-8742-4234-B43B-E04F2BEE3C42}" destId="{63CACF2C-CEA0-4938-9313-745D62B44383}" srcOrd="0" destOrd="0" parTransId="{E4EDD514-5163-4DC5-9A34-8B818F7FD629}" sibTransId="{58FBBC41-DABE-4942-A76C-6D98964352A0}"/>
    <dgm:cxn modelId="{B1657A1A-04F7-4303-A6E3-6328FB8AAAF6}" srcId="{D8FE297C-8CB8-4243-8EB7-828EE0E9B831}" destId="{EF5C09AA-2EB2-4483-B1BF-D40AAAC76D40}" srcOrd="0" destOrd="0" parTransId="{972DC023-92AF-45D7-BA5D-CA3AEB20D0B2}" sibTransId="{7A52FB02-994A-42C4-BA65-2AD2A30AC84B}"/>
    <dgm:cxn modelId="{874D7173-303D-4E77-9DDA-1E06DC54A822}" type="presOf" srcId="{EF5C09AA-2EB2-4483-B1BF-D40AAAC76D40}" destId="{138C754F-EDC5-42C6-804F-0397762F974D}" srcOrd="0" destOrd="0" presId="urn:microsoft.com/office/officeart/2005/8/layout/hierarchy4"/>
    <dgm:cxn modelId="{287860AA-AFA6-4015-B00B-27E695CB4998}" srcId="{EBDF6383-7E99-4B7A-BBBB-AF9B594DF2A0}" destId="{BBDCDE00-F8C2-4CDE-A2CD-6CA2A6E13936}" srcOrd="0" destOrd="0" parTransId="{A76993D2-7836-4580-BBEB-052AA8794C83}" sibTransId="{73608E7D-D7B0-4088-9643-D2952CC1486C}"/>
    <dgm:cxn modelId="{8873AEB4-6CB3-43F1-9F6E-5D3C6047F063}" type="presParOf" srcId="{67A5077C-6E59-45E9-BB80-51F305CCA880}" destId="{27E4990D-ABE6-4D51-94D6-7E4446B0EA38}" srcOrd="0" destOrd="0" presId="urn:microsoft.com/office/officeart/2005/8/layout/hierarchy4"/>
    <dgm:cxn modelId="{A92E62C0-7754-4439-99E8-F5C4F9D58984}" type="presParOf" srcId="{27E4990D-ABE6-4D51-94D6-7E4446B0EA38}" destId="{48328F20-F8E4-464B-A58C-3B5000625F34}" srcOrd="0" destOrd="0" presId="urn:microsoft.com/office/officeart/2005/8/layout/hierarchy4"/>
    <dgm:cxn modelId="{B19DEA46-F948-43B8-9B6D-E4B7A9EEB018}" type="presParOf" srcId="{27E4990D-ABE6-4D51-94D6-7E4446B0EA38}" destId="{5C121EB4-EC05-47FA-BDE7-4AA3F2DBE965}" srcOrd="1" destOrd="0" presId="urn:microsoft.com/office/officeart/2005/8/layout/hierarchy4"/>
    <dgm:cxn modelId="{E7DC236A-1D01-4C8E-8B26-7D811A96299F}" type="presParOf" srcId="{27E4990D-ABE6-4D51-94D6-7E4446B0EA38}" destId="{75125BEF-B0D5-452D-8608-798D884CA9CD}" srcOrd="2" destOrd="0" presId="urn:microsoft.com/office/officeart/2005/8/layout/hierarchy4"/>
    <dgm:cxn modelId="{CFE3A9A1-B4D5-4F6E-BEDE-266583587FFC}" type="presParOf" srcId="{75125BEF-B0D5-452D-8608-798D884CA9CD}" destId="{C918E9BF-4847-4807-8619-15DD7A964E08}" srcOrd="0" destOrd="0" presId="urn:microsoft.com/office/officeart/2005/8/layout/hierarchy4"/>
    <dgm:cxn modelId="{C0A618D6-93A7-4EDC-8133-A96F7559ED05}" type="presParOf" srcId="{C918E9BF-4847-4807-8619-15DD7A964E08}" destId="{A5BE9C18-F9A6-40C1-AF03-95AE40F50D97}" srcOrd="0" destOrd="0" presId="urn:microsoft.com/office/officeart/2005/8/layout/hierarchy4"/>
    <dgm:cxn modelId="{23CF9DC0-B32C-4FE6-90C9-59D80C747045}" type="presParOf" srcId="{C918E9BF-4847-4807-8619-15DD7A964E08}" destId="{443F4343-2C78-4733-A413-80EC6EC50B93}" srcOrd="1" destOrd="0" presId="urn:microsoft.com/office/officeart/2005/8/layout/hierarchy4"/>
    <dgm:cxn modelId="{FDDBB28A-55CD-4DBD-84CF-F27ABB76F78C}" type="presParOf" srcId="{C918E9BF-4847-4807-8619-15DD7A964E08}" destId="{34F8D3AB-1717-4621-A9AA-B6ADF553EF12}" srcOrd="2" destOrd="0" presId="urn:microsoft.com/office/officeart/2005/8/layout/hierarchy4"/>
    <dgm:cxn modelId="{09687CFD-5CE1-43FE-8F0B-ED9308B709DE}" type="presParOf" srcId="{34F8D3AB-1717-4621-A9AA-B6ADF553EF12}" destId="{C68A3D89-1AEC-4C28-A01D-F1E66D0AFB19}" srcOrd="0" destOrd="0" presId="urn:microsoft.com/office/officeart/2005/8/layout/hierarchy4"/>
    <dgm:cxn modelId="{425735A6-0505-41B9-99F3-4972874BB2B6}" type="presParOf" srcId="{C68A3D89-1AEC-4C28-A01D-F1E66D0AFB19}" destId="{34BC94B1-8FCF-45A7-AC87-E9E3115CA25C}" srcOrd="0" destOrd="0" presId="urn:microsoft.com/office/officeart/2005/8/layout/hierarchy4"/>
    <dgm:cxn modelId="{28EBE352-48BA-4FC0-B655-6C22085BCDDA}" type="presParOf" srcId="{C68A3D89-1AEC-4C28-A01D-F1E66D0AFB19}" destId="{9134E1F7-B097-4558-B34B-EBDFF27B8222}" srcOrd="1" destOrd="0" presId="urn:microsoft.com/office/officeart/2005/8/layout/hierarchy4"/>
    <dgm:cxn modelId="{8FCD59CC-D451-4F75-871D-094E0471D67D}" type="presParOf" srcId="{34F8D3AB-1717-4621-A9AA-B6ADF553EF12}" destId="{94A637FD-4CEB-47B5-BD27-5A7373388BF3}" srcOrd="1" destOrd="0" presId="urn:microsoft.com/office/officeart/2005/8/layout/hierarchy4"/>
    <dgm:cxn modelId="{755B34C9-6211-49B7-B7DC-DE76AC6AE436}" type="presParOf" srcId="{34F8D3AB-1717-4621-A9AA-B6ADF553EF12}" destId="{41FD8A31-0B8A-498C-8230-39193785A7C8}" srcOrd="2" destOrd="0" presId="urn:microsoft.com/office/officeart/2005/8/layout/hierarchy4"/>
    <dgm:cxn modelId="{00EF4FAC-3AA8-4F0F-AEDE-3C47A1F1DB15}" type="presParOf" srcId="{41FD8A31-0B8A-498C-8230-39193785A7C8}" destId="{142AB2B5-73B9-4622-A547-DB5C7871E538}" srcOrd="0" destOrd="0" presId="urn:microsoft.com/office/officeart/2005/8/layout/hierarchy4"/>
    <dgm:cxn modelId="{25183445-130C-4703-B338-F995336C46B8}" type="presParOf" srcId="{41FD8A31-0B8A-498C-8230-39193785A7C8}" destId="{8104E6A6-31B8-4132-A13C-99D6E20CF9C9}" srcOrd="1" destOrd="0" presId="urn:microsoft.com/office/officeart/2005/8/layout/hierarchy4"/>
    <dgm:cxn modelId="{7BC4B164-49D6-4B1E-9BDF-9590179427BE}" type="presParOf" srcId="{75125BEF-B0D5-452D-8608-798D884CA9CD}" destId="{2BD73052-9F3F-4FA4-9E77-A7C0B077A5A7}" srcOrd="1" destOrd="0" presId="urn:microsoft.com/office/officeart/2005/8/layout/hierarchy4"/>
    <dgm:cxn modelId="{9056F788-DE55-4CF6-B12D-DAD7F03614AE}" type="presParOf" srcId="{75125BEF-B0D5-452D-8608-798D884CA9CD}" destId="{F49A79D8-4E0C-465A-A0B4-BD347F3BB25A}" srcOrd="2" destOrd="0" presId="urn:microsoft.com/office/officeart/2005/8/layout/hierarchy4"/>
    <dgm:cxn modelId="{53A041F9-40D6-4770-B8AF-3FC04BC70155}" type="presParOf" srcId="{F49A79D8-4E0C-465A-A0B4-BD347F3BB25A}" destId="{D5536444-9328-476F-B34B-1149ADD5529B}" srcOrd="0" destOrd="0" presId="urn:microsoft.com/office/officeart/2005/8/layout/hierarchy4"/>
    <dgm:cxn modelId="{96BB57EC-3E3F-4845-9A49-70D663FB831F}" type="presParOf" srcId="{F49A79D8-4E0C-465A-A0B4-BD347F3BB25A}" destId="{F9234C71-FF23-4A70-A58E-CA9211AEFC8C}" srcOrd="1" destOrd="0" presId="urn:microsoft.com/office/officeart/2005/8/layout/hierarchy4"/>
    <dgm:cxn modelId="{AEA38BDD-04BA-4F22-A387-7240C061AE50}" type="presParOf" srcId="{F49A79D8-4E0C-465A-A0B4-BD347F3BB25A}" destId="{8DC466E5-0608-4313-B66E-029B2BCF5728}" srcOrd="2" destOrd="0" presId="urn:microsoft.com/office/officeart/2005/8/layout/hierarchy4"/>
    <dgm:cxn modelId="{EE8CEBD6-6B07-4D29-9C53-2525ADBA4807}" type="presParOf" srcId="{8DC466E5-0608-4313-B66E-029B2BCF5728}" destId="{7E38A850-460E-4344-A777-09600739FB13}" srcOrd="0" destOrd="0" presId="urn:microsoft.com/office/officeart/2005/8/layout/hierarchy4"/>
    <dgm:cxn modelId="{E9A858D4-CC54-47EF-9509-7493729EF3B6}" type="presParOf" srcId="{7E38A850-460E-4344-A777-09600739FB13}" destId="{138C754F-EDC5-42C6-804F-0397762F974D}" srcOrd="0" destOrd="0" presId="urn:microsoft.com/office/officeart/2005/8/layout/hierarchy4"/>
    <dgm:cxn modelId="{E2074406-DC40-4569-A19C-B15B2F0102D8}" type="presParOf" srcId="{7E38A850-460E-4344-A777-09600739FB13}" destId="{91C343F4-1B77-4C2D-9DB4-A87C8BF6B855}" srcOrd="1" destOrd="0" presId="urn:microsoft.com/office/officeart/2005/8/layout/hierarchy4"/>
  </dgm:cxnLst>
  <dgm:bg/>
  <dgm:whole/>
</dgm:dataModel>
</file>

<file path=ppt/diagrams/data6.xml><?xml version="1.0" encoding="utf-8"?>
<dgm:dataModel xmlns:dgm="http://schemas.openxmlformats.org/drawingml/2006/diagram" xmlns:a="http://schemas.openxmlformats.org/drawingml/2006/main">
  <dgm:ptLst>
    <dgm:pt modelId="{21A8510E-6F86-4E30-B70C-4E7C8F881140}" type="doc">
      <dgm:prSet loTypeId="urn:microsoft.com/office/officeart/2005/8/layout/matrix1" loCatId="matrix" qsTypeId="urn:microsoft.com/office/officeart/2005/8/quickstyle/3d6" qsCatId="3D" csTypeId="urn:microsoft.com/office/officeart/2005/8/colors/colorful5" csCatId="colorful" phldr="1"/>
      <dgm:spPr/>
      <dgm:t>
        <a:bodyPr/>
        <a:lstStyle/>
        <a:p>
          <a:endParaRPr lang="en-US"/>
        </a:p>
      </dgm:t>
    </dgm:pt>
    <dgm:pt modelId="{9758EA94-EE24-4679-9619-1659F5AFCC8A}">
      <dgm:prSet phldrT="[Text]" custT="1"/>
      <dgm:spPr/>
      <dgm:t>
        <a:bodyPr/>
        <a:lstStyle/>
        <a:p>
          <a:r>
            <a:rPr lang="en-US" sz="1600" dirty="0" smtClean="0"/>
            <a:t>“Average Cost” of Chamber Membership is $300 a Year or $25 per month.</a:t>
          </a:r>
          <a:endParaRPr lang="en-US" sz="1500" dirty="0" smtClean="0"/>
        </a:p>
      </dgm:t>
    </dgm:pt>
    <dgm:pt modelId="{75512A15-FCEC-4754-BD5A-CD85FD87AF27}" type="parTrans" cxnId="{48E472A1-22A8-45A2-B8A7-91E82B8EA6F4}">
      <dgm:prSet/>
      <dgm:spPr/>
      <dgm:t>
        <a:bodyPr/>
        <a:lstStyle/>
        <a:p>
          <a:endParaRPr lang="en-US"/>
        </a:p>
      </dgm:t>
    </dgm:pt>
    <dgm:pt modelId="{C9FBEBF1-23D8-400B-8A2A-3E5CFFD11A73}" type="sibTrans" cxnId="{48E472A1-22A8-45A2-B8A7-91E82B8EA6F4}">
      <dgm:prSet/>
      <dgm:spPr/>
      <dgm:t>
        <a:bodyPr/>
        <a:lstStyle/>
        <a:p>
          <a:endParaRPr lang="en-US"/>
        </a:p>
      </dgm:t>
    </dgm:pt>
    <dgm:pt modelId="{8C3C24AF-E4A3-4897-BF1D-66ED0DB8A01C}">
      <dgm:prSet phldrT="[Text]"/>
      <dgm:spPr/>
      <dgm:t>
        <a:bodyPr/>
        <a:lstStyle/>
        <a:p>
          <a:r>
            <a:rPr lang="en-US" dirty="0" smtClean="0"/>
            <a:t>Website might cost $500-$1000 to setup with help.  Chamber membership will save you a whole lot of money.</a:t>
          </a:r>
          <a:endParaRPr lang="en-US" dirty="0"/>
        </a:p>
      </dgm:t>
    </dgm:pt>
    <dgm:pt modelId="{DF2F2662-5096-48F7-9F9C-5B1391B110CF}" type="parTrans" cxnId="{94CF0EE8-DB0D-4437-9755-B3066A3DAF2D}">
      <dgm:prSet/>
      <dgm:spPr/>
      <dgm:t>
        <a:bodyPr/>
        <a:lstStyle/>
        <a:p>
          <a:endParaRPr lang="en-US"/>
        </a:p>
      </dgm:t>
    </dgm:pt>
    <dgm:pt modelId="{AACDF962-3929-43CD-8C0C-890700DB0B21}" type="sibTrans" cxnId="{94CF0EE8-DB0D-4437-9755-B3066A3DAF2D}">
      <dgm:prSet/>
      <dgm:spPr/>
      <dgm:t>
        <a:bodyPr/>
        <a:lstStyle/>
        <a:p>
          <a:endParaRPr lang="en-US"/>
        </a:p>
      </dgm:t>
    </dgm:pt>
    <dgm:pt modelId="{1CAF04FA-1961-4A68-979A-3E0C56D1DB99}">
      <dgm:prSet phldrT="[Text]"/>
      <dgm:spPr/>
      <dgm:t>
        <a:bodyPr/>
        <a:lstStyle/>
        <a:p>
          <a:r>
            <a:rPr lang="en-US" dirty="0" smtClean="0"/>
            <a:t>A custom domain name might cost you $10-$30 a year.  It’s 100% FREE when you join the Chamber of Commerce.</a:t>
          </a:r>
          <a:endParaRPr lang="en-US" dirty="0"/>
        </a:p>
      </dgm:t>
    </dgm:pt>
    <dgm:pt modelId="{F6A11E17-6624-46B5-8CC0-4E9E6F4A4622}" type="parTrans" cxnId="{A08EF6B4-FB73-4F1E-A645-8DA067295C91}">
      <dgm:prSet/>
      <dgm:spPr/>
      <dgm:t>
        <a:bodyPr/>
        <a:lstStyle/>
        <a:p>
          <a:endParaRPr lang="en-US"/>
        </a:p>
      </dgm:t>
    </dgm:pt>
    <dgm:pt modelId="{A1F2CB2E-9E20-4962-AA2D-A110C5ED01F2}" type="sibTrans" cxnId="{A08EF6B4-FB73-4F1E-A645-8DA067295C91}">
      <dgm:prSet/>
      <dgm:spPr/>
      <dgm:t>
        <a:bodyPr/>
        <a:lstStyle/>
        <a:p>
          <a:endParaRPr lang="en-US"/>
        </a:p>
      </dgm:t>
    </dgm:pt>
    <dgm:pt modelId="{91683D4A-F7E5-4BDE-9ADF-CD99F8094DD6}">
      <dgm:prSet phldrT="[Text]"/>
      <dgm:spPr/>
      <dgm:t>
        <a:bodyPr/>
        <a:lstStyle/>
        <a:p>
          <a:r>
            <a:rPr lang="en-US" dirty="0" smtClean="0"/>
            <a:t>Website hosting might cost you $10 - $25 per month but that is ALSO INCLUDED with Chamber of Commerce Membership.</a:t>
          </a:r>
          <a:endParaRPr lang="en-US" dirty="0"/>
        </a:p>
      </dgm:t>
    </dgm:pt>
    <dgm:pt modelId="{8CD1C779-6E7C-4A88-875F-B206B07181F0}" type="parTrans" cxnId="{8D133F62-CB01-4EFC-A9D9-2384EBEC7EB2}">
      <dgm:prSet/>
      <dgm:spPr/>
      <dgm:t>
        <a:bodyPr/>
        <a:lstStyle/>
        <a:p>
          <a:endParaRPr lang="en-US"/>
        </a:p>
      </dgm:t>
    </dgm:pt>
    <dgm:pt modelId="{EACB7414-8D45-4BF0-9DBE-F3BC98D01AD9}" type="sibTrans" cxnId="{8D133F62-CB01-4EFC-A9D9-2384EBEC7EB2}">
      <dgm:prSet/>
      <dgm:spPr/>
      <dgm:t>
        <a:bodyPr/>
        <a:lstStyle/>
        <a:p>
          <a:endParaRPr lang="en-US"/>
        </a:p>
      </dgm:t>
    </dgm:pt>
    <dgm:pt modelId="{8F77D5CB-EE4D-4F59-B9B4-F387206E9729}">
      <dgm:prSet phldrT="[Text]"/>
      <dgm:spPr/>
      <dgm:t>
        <a:bodyPr/>
        <a:lstStyle/>
        <a:p>
          <a:r>
            <a:rPr lang="en-US" dirty="0" smtClean="0"/>
            <a:t>Advertising your business online to secure additional prospects could easily cost another $50 per month, but that is also FREE through the Chamber of Commerce.</a:t>
          </a:r>
          <a:endParaRPr lang="en-US" dirty="0"/>
        </a:p>
      </dgm:t>
    </dgm:pt>
    <dgm:pt modelId="{B444DE9B-E1EC-49BD-AB05-05D0A465DDFE}" type="parTrans" cxnId="{E5C5716B-A518-4C7F-8938-F5C667F0D6E2}">
      <dgm:prSet/>
      <dgm:spPr/>
      <dgm:t>
        <a:bodyPr/>
        <a:lstStyle/>
        <a:p>
          <a:endParaRPr lang="en-US"/>
        </a:p>
      </dgm:t>
    </dgm:pt>
    <dgm:pt modelId="{764A3DA0-A59B-4475-BF8C-B141ED81E5C5}" type="sibTrans" cxnId="{E5C5716B-A518-4C7F-8938-F5C667F0D6E2}">
      <dgm:prSet/>
      <dgm:spPr/>
      <dgm:t>
        <a:bodyPr/>
        <a:lstStyle/>
        <a:p>
          <a:endParaRPr lang="en-US"/>
        </a:p>
      </dgm:t>
    </dgm:pt>
    <dgm:pt modelId="{1A7863FC-47AB-48E9-9353-5D86DE15A5EA}" type="pres">
      <dgm:prSet presAssocID="{21A8510E-6F86-4E30-B70C-4E7C8F881140}" presName="diagram" presStyleCnt="0">
        <dgm:presLayoutVars>
          <dgm:chMax val="1"/>
          <dgm:dir/>
          <dgm:animLvl val="ctr"/>
          <dgm:resizeHandles val="exact"/>
        </dgm:presLayoutVars>
      </dgm:prSet>
      <dgm:spPr/>
      <dgm:t>
        <a:bodyPr/>
        <a:lstStyle/>
        <a:p>
          <a:endParaRPr lang="en-US"/>
        </a:p>
      </dgm:t>
    </dgm:pt>
    <dgm:pt modelId="{59731CDE-0BF8-495D-8DFB-C4F80C7CC932}" type="pres">
      <dgm:prSet presAssocID="{21A8510E-6F86-4E30-B70C-4E7C8F881140}" presName="matrix" presStyleCnt="0"/>
      <dgm:spPr/>
    </dgm:pt>
    <dgm:pt modelId="{16ED9C01-8826-43F1-86B9-E88097F794EC}" type="pres">
      <dgm:prSet presAssocID="{21A8510E-6F86-4E30-B70C-4E7C8F881140}" presName="tile1" presStyleLbl="node1" presStyleIdx="0" presStyleCnt="4"/>
      <dgm:spPr/>
      <dgm:t>
        <a:bodyPr/>
        <a:lstStyle/>
        <a:p>
          <a:endParaRPr lang="en-US"/>
        </a:p>
      </dgm:t>
    </dgm:pt>
    <dgm:pt modelId="{A3F9A57D-E8B4-4067-AD27-3212EA8B1F42}" type="pres">
      <dgm:prSet presAssocID="{21A8510E-6F86-4E30-B70C-4E7C8F881140}" presName="tile1text" presStyleLbl="node1" presStyleIdx="0" presStyleCnt="4">
        <dgm:presLayoutVars>
          <dgm:chMax val="0"/>
          <dgm:chPref val="0"/>
          <dgm:bulletEnabled val="1"/>
        </dgm:presLayoutVars>
      </dgm:prSet>
      <dgm:spPr/>
      <dgm:t>
        <a:bodyPr/>
        <a:lstStyle/>
        <a:p>
          <a:endParaRPr lang="en-US"/>
        </a:p>
      </dgm:t>
    </dgm:pt>
    <dgm:pt modelId="{B7A435E6-0BC9-46D9-9312-76BE5057583B}" type="pres">
      <dgm:prSet presAssocID="{21A8510E-6F86-4E30-B70C-4E7C8F881140}" presName="tile2" presStyleLbl="node1" presStyleIdx="1" presStyleCnt="4"/>
      <dgm:spPr/>
      <dgm:t>
        <a:bodyPr/>
        <a:lstStyle/>
        <a:p>
          <a:endParaRPr lang="en-US"/>
        </a:p>
      </dgm:t>
    </dgm:pt>
    <dgm:pt modelId="{8007F235-72A3-4D80-A8B9-A97729DD5D01}" type="pres">
      <dgm:prSet presAssocID="{21A8510E-6F86-4E30-B70C-4E7C8F881140}" presName="tile2text" presStyleLbl="node1" presStyleIdx="1" presStyleCnt="4">
        <dgm:presLayoutVars>
          <dgm:chMax val="0"/>
          <dgm:chPref val="0"/>
          <dgm:bulletEnabled val="1"/>
        </dgm:presLayoutVars>
      </dgm:prSet>
      <dgm:spPr/>
      <dgm:t>
        <a:bodyPr/>
        <a:lstStyle/>
        <a:p>
          <a:endParaRPr lang="en-US"/>
        </a:p>
      </dgm:t>
    </dgm:pt>
    <dgm:pt modelId="{08007634-769E-4730-A73A-C52F528C32A5}" type="pres">
      <dgm:prSet presAssocID="{21A8510E-6F86-4E30-B70C-4E7C8F881140}" presName="tile3" presStyleLbl="node1" presStyleIdx="2" presStyleCnt="4"/>
      <dgm:spPr/>
      <dgm:t>
        <a:bodyPr/>
        <a:lstStyle/>
        <a:p>
          <a:endParaRPr lang="en-US"/>
        </a:p>
      </dgm:t>
    </dgm:pt>
    <dgm:pt modelId="{3E5D1B31-F3AE-433C-9587-03A33C6BA62D}" type="pres">
      <dgm:prSet presAssocID="{21A8510E-6F86-4E30-B70C-4E7C8F881140}" presName="tile3text" presStyleLbl="node1" presStyleIdx="2" presStyleCnt="4">
        <dgm:presLayoutVars>
          <dgm:chMax val="0"/>
          <dgm:chPref val="0"/>
          <dgm:bulletEnabled val="1"/>
        </dgm:presLayoutVars>
      </dgm:prSet>
      <dgm:spPr/>
      <dgm:t>
        <a:bodyPr/>
        <a:lstStyle/>
        <a:p>
          <a:endParaRPr lang="en-US"/>
        </a:p>
      </dgm:t>
    </dgm:pt>
    <dgm:pt modelId="{9618F06B-7CC3-4E0F-92C0-FF331D58F76E}" type="pres">
      <dgm:prSet presAssocID="{21A8510E-6F86-4E30-B70C-4E7C8F881140}" presName="tile4" presStyleLbl="node1" presStyleIdx="3" presStyleCnt="4"/>
      <dgm:spPr/>
      <dgm:t>
        <a:bodyPr/>
        <a:lstStyle/>
        <a:p>
          <a:endParaRPr lang="en-US"/>
        </a:p>
      </dgm:t>
    </dgm:pt>
    <dgm:pt modelId="{D8CE71F9-906E-408C-906D-1BFA0EB4EA00}" type="pres">
      <dgm:prSet presAssocID="{21A8510E-6F86-4E30-B70C-4E7C8F881140}" presName="tile4text" presStyleLbl="node1" presStyleIdx="3" presStyleCnt="4">
        <dgm:presLayoutVars>
          <dgm:chMax val="0"/>
          <dgm:chPref val="0"/>
          <dgm:bulletEnabled val="1"/>
        </dgm:presLayoutVars>
      </dgm:prSet>
      <dgm:spPr/>
      <dgm:t>
        <a:bodyPr/>
        <a:lstStyle/>
        <a:p>
          <a:endParaRPr lang="en-US"/>
        </a:p>
      </dgm:t>
    </dgm:pt>
    <dgm:pt modelId="{B43906EA-B9B2-4826-AF63-697A8248081F}" type="pres">
      <dgm:prSet presAssocID="{21A8510E-6F86-4E30-B70C-4E7C8F881140}" presName="centerTile" presStyleLbl="fgShp" presStyleIdx="0" presStyleCnt="1">
        <dgm:presLayoutVars>
          <dgm:chMax val="0"/>
          <dgm:chPref val="0"/>
        </dgm:presLayoutVars>
      </dgm:prSet>
      <dgm:spPr/>
      <dgm:t>
        <a:bodyPr/>
        <a:lstStyle/>
        <a:p>
          <a:endParaRPr lang="en-US"/>
        </a:p>
      </dgm:t>
    </dgm:pt>
  </dgm:ptLst>
  <dgm:cxnLst>
    <dgm:cxn modelId="{3A778E73-10B3-4DE0-B519-CE80AEFA837B}" type="presOf" srcId="{9758EA94-EE24-4679-9619-1659F5AFCC8A}" destId="{B43906EA-B9B2-4826-AF63-697A8248081F}" srcOrd="0" destOrd="0" presId="urn:microsoft.com/office/officeart/2005/8/layout/matrix1"/>
    <dgm:cxn modelId="{A08EF6B4-FB73-4F1E-A645-8DA067295C91}" srcId="{9758EA94-EE24-4679-9619-1659F5AFCC8A}" destId="{1CAF04FA-1961-4A68-979A-3E0C56D1DB99}" srcOrd="1" destOrd="0" parTransId="{F6A11E17-6624-46B5-8CC0-4E9E6F4A4622}" sibTransId="{A1F2CB2E-9E20-4962-AA2D-A110C5ED01F2}"/>
    <dgm:cxn modelId="{E5C5716B-A518-4C7F-8938-F5C667F0D6E2}" srcId="{9758EA94-EE24-4679-9619-1659F5AFCC8A}" destId="{8F77D5CB-EE4D-4F59-B9B4-F387206E9729}" srcOrd="3" destOrd="0" parTransId="{B444DE9B-E1EC-49BD-AB05-05D0A465DDFE}" sibTransId="{764A3DA0-A59B-4475-BF8C-B141ED81E5C5}"/>
    <dgm:cxn modelId="{8D133F62-CB01-4EFC-A9D9-2384EBEC7EB2}" srcId="{9758EA94-EE24-4679-9619-1659F5AFCC8A}" destId="{91683D4A-F7E5-4BDE-9ADF-CD99F8094DD6}" srcOrd="2" destOrd="0" parTransId="{8CD1C779-6E7C-4A88-875F-B206B07181F0}" sibTransId="{EACB7414-8D45-4BF0-9DBE-F3BC98D01AD9}"/>
    <dgm:cxn modelId="{105135BA-2AA7-4562-9F7F-198E3C4BD61F}" type="presOf" srcId="{91683D4A-F7E5-4BDE-9ADF-CD99F8094DD6}" destId="{08007634-769E-4730-A73A-C52F528C32A5}" srcOrd="0" destOrd="0" presId="urn:microsoft.com/office/officeart/2005/8/layout/matrix1"/>
    <dgm:cxn modelId="{48E472A1-22A8-45A2-B8A7-91E82B8EA6F4}" srcId="{21A8510E-6F86-4E30-B70C-4E7C8F881140}" destId="{9758EA94-EE24-4679-9619-1659F5AFCC8A}" srcOrd="0" destOrd="0" parTransId="{75512A15-FCEC-4754-BD5A-CD85FD87AF27}" sibTransId="{C9FBEBF1-23D8-400B-8A2A-3E5CFFD11A73}"/>
    <dgm:cxn modelId="{94CF0EE8-DB0D-4437-9755-B3066A3DAF2D}" srcId="{9758EA94-EE24-4679-9619-1659F5AFCC8A}" destId="{8C3C24AF-E4A3-4897-BF1D-66ED0DB8A01C}" srcOrd="0" destOrd="0" parTransId="{DF2F2662-5096-48F7-9F9C-5B1391B110CF}" sibTransId="{AACDF962-3929-43CD-8C0C-890700DB0B21}"/>
    <dgm:cxn modelId="{AFD2B664-929E-4338-9DAA-A89E4A1DA9A3}" type="presOf" srcId="{8C3C24AF-E4A3-4897-BF1D-66ED0DB8A01C}" destId="{A3F9A57D-E8B4-4067-AD27-3212EA8B1F42}" srcOrd="1" destOrd="0" presId="urn:microsoft.com/office/officeart/2005/8/layout/matrix1"/>
    <dgm:cxn modelId="{0E1512F7-B9F7-4984-9049-1E76E95E7A29}" type="presOf" srcId="{8F77D5CB-EE4D-4F59-B9B4-F387206E9729}" destId="{9618F06B-7CC3-4E0F-92C0-FF331D58F76E}" srcOrd="0" destOrd="0" presId="urn:microsoft.com/office/officeart/2005/8/layout/matrix1"/>
    <dgm:cxn modelId="{12F06DAE-17E9-47BD-AAD7-37634B1FCF5C}" type="presOf" srcId="{8C3C24AF-E4A3-4897-BF1D-66ED0DB8A01C}" destId="{16ED9C01-8826-43F1-86B9-E88097F794EC}" srcOrd="0" destOrd="0" presId="urn:microsoft.com/office/officeart/2005/8/layout/matrix1"/>
    <dgm:cxn modelId="{057F6C8E-758B-4C28-8632-26EB7392DFCC}" type="presOf" srcId="{91683D4A-F7E5-4BDE-9ADF-CD99F8094DD6}" destId="{3E5D1B31-F3AE-433C-9587-03A33C6BA62D}" srcOrd="1" destOrd="0" presId="urn:microsoft.com/office/officeart/2005/8/layout/matrix1"/>
    <dgm:cxn modelId="{0D2E57BE-515D-4E0F-A28B-7C073D4FFA1B}" type="presOf" srcId="{8F77D5CB-EE4D-4F59-B9B4-F387206E9729}" destId="{D8CE71F9-906E-408C-906D-1BFA0EB4EA00}" srcOrd="1" destOrd="0" presId="urn:microsoft.com/office/officeart/2005/8/layout/matrix1"/>
    <dgm:cxn modelId="{356F9050-1704-4AD7-900E-DBECF298874D}" type="presOf" srcId="{1CAF04FA-1961-4A68-979A-3E0C56D1DB99}" destId="{B7A435E6-0BC9-46D9-9312-76BE5057583B}" srcOrd="0" destOrd="0" presId="urn:microsoft.com/office/officeart/2005/8/layout/matrix1"/>
    <dgm:cxn modelId="{21523C62-8C37-44FE-8691-4324AC239FB6}" type="presOf" srcId="{1CAF04FA-1961-4A68-979A-3E0C56D1DB99}" destId="{8007F235-72A3-4D80-A8B9-A97729DD5D01}" srcOrd="1" destOrd="0" presId="urn:microsoft.com/office/officeart/2005/8/layout/matrix1"/>
    <dgm:cxn modelId="{9F0F34C7-FF34-4CDB-AD9F-6E58E9F3128B}" type="presOf" srcId="{21A8510E-6F86-4E30-B70C-4E7C8F881140}" destId="{1A7863FC-47AB-48E9-9353-5D86DE15A5EA}" srcOrd="0" destOrd="0" presId="urn:microsoft.com/office/officeart/2005/8/layout/matrix1"/>
    <dgm:cxn modelId="{48D764F5-85CC-4DF3-A0E0-2CA5226DF592}" type="presParOf" srcId="{1A7863FC-47AB-48E9-9353-5D86DE15A5EA}" destId="{59731CDE-0BF8-495D-8DFB-C4F80C7CC932}" srcOrd="0" destOrd="0" presId="urn:microsoft.com/office/officeart/2005/8/layout/matrix1"/>
    <dgm:cxn modelId="{9757D7B1-5049-4411-9C16-FCCBE00AFA4F}" type="presParOf" srcId="{59731CDE-0BF8-495D-8DFB-C4F80C7CC932}" destId="{16ED9C01-8826-43F1-86B9-E88097F794EC}" srcOrd="0" destOrd="0" presId="urn:microsoft.com/office/officeart/2005/8/layout/matrix1"/>
    <dgm:cxn modelId="{FA716421-B060-44CE-A763-A716754DAC3B}" type="presParOf" srcId="{59731CDE-0BF8-495D-8DFB-C4F80C7CC932}" destId="{A3F9A57D-E8B4-4067-AD27-3212EA8B1F42}" srcOrd="1" destOrd="0" presId="urn:microsoft.com/office/officeart/2005/8/layout/matrix1"/>
    <dgm:cxn modelId="{7649708C-11AD-4AFD-B94F-2044E9B47361}" type="presParOf" srcId="{59731CDE-0BF8-495D-8DFB-C4F80C7CC932}" destId="{B7A435E6-0BC9-46D9-9312-76BE5057583B}" srcOrd="2" destOrd="0" presId="urn:microsoft.com/office/officeart/2005/8/layout/matrix1"/>
    <dgm:cxn modelId="{F628A51A-44A8-4287-A588-2CF821D8979F}" type="presParOf" srcId="{59731CDE-0BF8-495D-8DFB-C4F80C7CC932}" destId="{8007F235-72A3-4D80-A8B9-A97729DD5D01}" srcOrd="3" destOrd="0" presId="urn:microsoft.com/office/officeart/2005/8/layout/matrix1"/>
    <dgm:cxn modelId="{A80290B0-C47F-4006-B968-5BC50BB2D360}" type="presParOf" srcId="{59731CDE-0BF8-495D-8DFB-C4F80C7CC932}" destId="{08007634-769E-4730-A73A-C52F528C32A5}" srcOrd="4" destOrd="0" presId="urn:microsoft.com/office/officeart/2005/8/layout/matrix1"/>
    <dgm:cxn modelId="{85FB1DF8-E093-46DA-864C-56419449A967}" type="presParOf" srcId="{59731CDE-0BF8-495D-8DFB-C4F80C7CC932}" destId="{3E5D1B31-F3AE-433C-9587-03A33C6BA62D}" srcOrd="5" destOrd="0" presId="urn:microsoft.com/office/officeart/2005/8/layout/matrix1"/>
    <dgm:cxn modelId="{AFB78D26-EFB7-4EDA-89C1-1494228D87ED}" type="presParOf" srcId="{59731CDE-0BF8-495D-8DFB-C4F80C7CC932}" destId="{9618F06B-7CC3-4E0F-92C0-FF331D58F76E}" srcOrd="6" destOrd="0" presId="urn:microsoft.com/office/officeart/2005/8/layout/matrix1"/>
    <dgm:cxn modelId="{BD925FD2-E51D-448B-B298-A2369B5E0032}" type="presParOf" srcId="{59731CDE-0BF8-495D-8DFB-C4F80C7CC932}" destId="{D8CE71F9-906E-408C-906D-1BFA0EB4EA00}" srcOrd="7" destOrd="0" presId="urn:microsoft.com/office/officeart/2005/8/layout/matrix1"/>
    <dgm:cxn modelId="{DAB2CF33-321F-44BC-9F41-3C3DF7A9E538}" type="presParOf" srcId="{1A7863FC-47AB-48E9-9353-5D86DE15A5EA}" destId="{B43906EA-B9B2-4826-AF63-697A8248081F}" srcOrd="1" destOrd="0" presId="urn:microsoft.com/office/officeart/2005/8/layout/matrix1"/>
  </dgm:cxnLst>
  <dgm:bg/>
  <dgm:whole/>
</dgm:dataModel>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AA8132D-E9D0-436D-B1CA-23B2C3619265}" type="datetimeFigureOut">
              <a:rPr lang="en-US" smtClean="0"/>
              <a:pPr/>
              <a:t>5/11/2009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093A3AD-6011-4942-BA06-2D92954B2C8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D4C5B370-F848-424E-816E-B6F41C312B17}" type="datetimeFigureOut">
              <a:rPr lang="en-US" smtClean="0"/>
              <a:pPr/>
              <a:t>5/11/2009</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195549F0-A130-437C-83F8-7922342C67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C5B370-F848-424E-816E-B6F41C312B17}" type="datetimeFigureOut">
              <a:rPr lang="en-US" smtClean="0"/>
              <a:pPr/>
              <a:t>5/11/2009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5549F0-A130-437C-83F8-7922342C67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C5B370-F848-424E-816E-B6F41C312B17}" type="datetimeFigureOut">
              <a:rPr lang="en-US" smtClean="0"/>
              <a:pPr/>
              <a:t>5/11/2009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5549F0-A130-437C-83F8-7922342C67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D4C5B370-F848-424E-816E-B6F41C312B17}" type="datetimeFigureOut">
              <a:rPr lang="en-US" smtClean="0"/>
              <a:pPr/>
              <a:t>5/11/2009</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195549F0-A130-437C-83F8-7922342C67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D4C5B370-F848-424E-816E-B6F41C312B17}" type="datetimeFigureOut">
              <a:rPr lang="en-US" smtClean="0"/>
              <a:pPr/>
              <a:t>5/11/2009</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195549F0-A130-437C-83F8-7922342C672B}"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D4C5B370-F848-424E-816E-B6F41C312B17}" type="datetimeFigureOut">
              <a:rPr lang="en-US" smtClean="0"/>
              <a:pPr/>
              <a:t>5/11/2009</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195549F0-A130-437C-83F8-7922342C67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D4C5B370-F848-424E-816E-B6F41C312B17}" type="datetimeFigureOut">
              <a:rPr lang="en-US" smtClean="0"/>
              <a:pPr/>
              <a:t>5/11/2009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195549F0-A130-437C-83F8-7922342C672B}"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D4C5B370-F848-424E-816E-B6F41C312B17}" type="datetimeFigureOut">
              <a:rPr lang="en-US" smtClean="0"/>
              <a:pPr/>
              <a:t>5/11/2009</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5549F0-A130-437C-83F8-7922342C67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4C5B370-F848-424E-816E-B6F41C312B17}" type="datetimeFigureOut">
              <a:rPr lang="en-US" smtClean="0"/>
              <a:pPr/>
              <a:t>5/11/2009</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5549F0-A130-437C-83F8-7922342C67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D4C5B370-F848-424E-816E-B6F41C312B17}" type="datetimeFigureOut">
              <a:rPr lang="en-US" smtClean="0"/>
              <a:pPr/>
              <a:t>5/11/2009</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5549F0-A130-437C-83F8-7922342C67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D4C5B370-F848-424E-816E-B6F41C312B17}" type="datetimeFigureOut">
              <a:rPr lang="en-US" smtClean="0"/>
              <a:pPr/>
              <a:t>5/11/2009</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195549F0-A130-437C-83F8-7922342C672B}"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D4C5B370-F848-424E-816E-B6F41C312B17}" type="datetimeFigureOut">
              <a:rPr lang="en-US" smtClean="0"/>
              <a:pPr/>
              <a:t>5/11/2009</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195549F0-A130-437C-83F8-7922342C672B}"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hyperlink" Target="mailto:Richard@ChamberNation.com" TargetMode="External"/><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gi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p Arrow 7"/>
          <p:cNvSpPr/>
          <p:nvPr/>
        </p:nvSpPr>
        <p:spPr>
          <a:xfrm>
            <a:off x="2163729" y="1493810"/>
            <a:ext cx="4947940" cy="3422615"/>
          </a:xfrm>
          <a:prstGeom prst="upArrow">
            <a:avLst>
              <a:gd name="adj1" fmla="val 57026"/>
              <a:gd name="adj2" fmla="val 47272"/>
            </a:avLst>
          </a:prstGeom>
          <a:gradFill flip="none" rotWithShape="1">
            <a:gsLst>
              <a:gs pos="0">
                <a:schemeClr val="tx2">
                  <a:lumMod val="50000"/>
                  <a:lumOff val="50000"/>
                </a:schemeClr>
              </a:gs>
              <a:gs pos="81000">
                <a:schemeClr val="tx2">
                  <a:lumMod val="25000"/>
                  <a:lumOff val="75000"/>
                  <a:alpha val="50000"/>
                </a:schemeClr>
              </a:gs>
              <a:gs pos="100000">
                <a:schemeClr val="tx2">
                  <a:lumMod val="10000"/>
                  <a:lumOff val="90000"/>
                  <a:alpha val="0"/>
                </a:schemeClr>
              </a:gs>
            </a:gsLst>
            <a:lin ang="5400000" scaled="1"/>
            <a:tileRect/>
          </a:gradFill>
          <a:ln>
            <a:noFill/>
          </a:ln>
          <a:effectLst/>
          <a:scene3d>
            <a:camera prst="perspectiveRelaxed"/>
            <a:lightRig rig="threePt" dir="t"/>
          </a:scene3d>
          <a:sp3d prstMaterial="matte">
            <a:bevelT prst="angle"/>
          </a:sp3d>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103239" y="142830"/>
            <a:ext cx="8229600" cy="1066800"/>
          </a:xfrm>
        </p:spPr>
        <p:txBody>
          <a:bodyPr>
            <a:normAutofit/>
          </a:bodyPr>
          <a:lstStyle/>
          <a:p>
            <a:r>
              <a:rPr lang="en-US" dirty="0" smtClean="0"/>
              <a:t>chamber economics – </a:t>
            </a:r>
            <a:r>
              <a:rPr lang="en-US" sz="1200" dirty="0" smtClean="0"/>
              <a:t>It does make sense to be a member!</a:t>
            </a:r>
            <a:endParaRPr lang="en-US" dirty="0"/>
          </a:p>
        </p:txBody>
      </p:sp>
      <p:graphicFrame>
        <p:nvGraphicFramePr>
          <p:cNvPr id="7" name="Content Placeholder 6"/>
          <p:cNvGraphicFramePr>
            <a:graphicFrameLocks noGrp="1"/>
          </p:cNvGraphicFramePr>
          <p:nvPr>
            <p:ph idx="1"/>
          </p:nvPr>
        </p:nvGraphicFramePr>
        <p:xfrm>
          <a:off x="642885" y="2552688"/>
          <a:ext cx="7799493" cy="39434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ounded Rectangle 8"/>
          <p:cNvSpPr/>
          <p:nvPr/>
        </p:nvSpPr>
        <p:spPr>
          <a:xfrm>
            <a:off x="1358856" y="1457298"/>
            <a:ext cx="6389776" cy="593697"/>
          </a:xfrm>
          <a:prstGeom prst="roundRect">
            <a:avLst>
              <a:gd name="adj" fmla="val 50000"/>
            </a:avLst>
          </a:prstGeom>
          <a:solidFill>
            <a:schemeClr val="accent3"/>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Chamber of Commerce</a:t>
            </a:r>
            <a:endParaRPr 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0" name="TextBox 9"/>
          <p:cNvSpPr txBox="1"/>
          <p:nvPr/>
        </p:nvSpPr>
        <p:spPr>
          <a:xfrm>
            <a:off x="7086600" y="1034247"/>
            <a:ext cx="2118913" cy="276999"/>
          </a:xfrm>
          <a:prstGeom prst="rect">
            <a:avLst/>
          </a:prstGeom>
          <a:noFill/>
        </p:spPr>
        <p:txBody>
          <a:bodyPr wrap="none" rtlCol="0">
            <a:spAutoFit/>
          </a:bodyPr>
          <a:lstStyle/>
          <a:p>
            <a:r>
              <a:rPr lang="en-US" sz="1200" dirty="0" smtClean="0"/>
              <a:t>www.chambereconomics.com</a:t>
            </a:r>
            <a:endParaRPr lang="en-US" sz="1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p Arrow 7"/>
          <p:cNvSpPr/>
          <p:nvPr/>
        </p:nvSpPr>
        <p:spPr>
          <a:xfrm>
            <a:off x="2163729" y="1493810"/>
            <a:ext cx="4947940" cy="3422615"/>
          </a:xfrm>
          <a:prstGeom prst="upArrow">
            <a:avLst>
              <a:gd name="adj1" fmla="val 57026"/>
              <a:gd name="adj2" fmla="val 47272"/>
            </a:avLst>
          </a:prstGeom>
          <a:gradFill flip="none" rotWithShape="1">
            <a:gsLst>
              <a:gs pos="0">
                <a:schemeClr val="tx2">
                  <a:lumMod val="50000"/>
                  <a:lumOff val="50000"/>
                </a:schemeClr>
              </a:gs>
              <a:gs pos="81000">
                <a:schemeClr val="tx2">
                  <a:lumMod val="25000"/>
                  <a:lumOff val="75000"/>
                  <a:alpha val="50000"/>
                </a:schemeClr>
              </a:gs>
              <a:gs pos="100000">
                <a:schemeClr val="tx2">
                  <a:lumMod val="10000"/>
                  <a:lumOff val="90000"/>
                  <a:alpha val="0"/>
                </a:schemeClr>
              </a:gs>
            </a:gsLst>
            <a:lin ang="5400000" scaled="1"/>
            <a:tileRect/>
          </a:gradFill>
          <a:ln>
            <a:noFill/>
          </a:ln>
          <a:effectLst/>
          <a:scene3d>
            <a:camera prst="perspectiveRelaxed"/>
            <a:lightRig rig="threePt" dir="t"/>
          </a:scene3d>
          <a:sp3d prstMaterial="matte">
            <a:bevelT prst="angle"/>
          </a:sp3d>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103239" y="142830"/>
            <a:ext cx="8229600" cy="1066800"/>
          </a:xfrm>
        </p:spPr>
        <p:txBody>
          <a:bodyPr>
            <a:normAutofit/>
          </a:bodyPr>
          <a:lstStyle/>
          <a:p>
            <a:r>
              <a:rPr lang="en-US" dirty="0" smtClean="0"/>
              <a:t>chamber economics – </a:t>
            </a:r>
            <a:r>
              <a:rPr lang="en-US" sz="1200" dirty="0" smtClean="0"/>
              <a:t>It does make sense to be a member!</a:t>
            </a:r>
            <a:endParaRPr lang="en-US" dirty="0"/>
          </a:p>
        </p:txBody>
      </p:sp>
      <p:sp>
        <p:nvSpPr>
          <p:cNvPr id="9" name="Rounded Rectangle 8"/>
          <p:cNvSpPr/>
          <p:nvPr/>
        </p:nvSpPr>
        <p:spPr>
          <a:xfrm>
            <a:off x="1358856" y="1457298"/>
            <a:ext cx="6389776" cy="593697"/>
          </a:xfrm>
          <a:prstGeom prst="roundRect">
            <a:avLst>
              <a:gd name="adj" fmla="val 50000"/>
            </a:avLst>
          </a:prstGeom>
          <a:solidFill>
            <a:schemeClr val="accent3"/>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Still Not Convinced?</a:t>
            </a:r>
            <a:endParaRPr 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0" name="TextBox 9"/>
          <p:cNvSpPr txBox="1"/>
          <p:nvPr/>
        </p:nvSpPr>
        <p:spPr>
          <a:xfrm>
            <a:off x="7086600" y="1034247"/>
            <a:ext cx="2118913" cy="276999"/>
          </a:xfrm>
          <a:prstGeom prst="rect">
            <a:avLst/>
          </a:prstGeom>
          <a:noFill/>
        </p:spPr>
        <p:txBody>
          <a:bodyPr wrap="none" rtlCol="0">
            <a:spAutoFit/>
          </a:bodyPr>
          <a:lstStyle/>
          <a:p>
            <a:r>
              <a:rPr lang="en-US" sz="1200" dirty="0" smtClean="0"/>
              <a:t>www.chambereconomics.com</a:t>
            </a:r>
            <a:endParaRPr lang="en-US" sz="1200" dirty="0"/>
          </a:p>
        </p:txBody>
      </p:sp>
      <p:sp>
        <p:nvSpPr>
          <p:cNvPr id="13" name="TextBox 12"/>
          <p:cNvSpPr txBox="1"/>
          <p:nvPr/>
        </p:nvSpPr>
        <p:spPr>
          <a:xfrm>
            <a:off x="3505200" y="2514600"/>
            <a:ext cx="2286000" cy="830997"/>
          </a:xfrm>
          <a:prstGeom prst="rect">
            <a:avLst/>
          </a:prstGeom>
          <a:noFill/>
        </p:spPr>
        <p:txBody>
          <a:bodyPr wrap="square" rtlCol="0">
            <a:spAutoFit/>
          </a:bodyPr>
          <a:lstStyle/>
          <a:p>
            <a:pPr algn="ctr"/>
            <a:r>
              <a:rPr lang="en-US" dirty="0" smtClean="0"/>
              <a:t>1-888-EzWay4U</a:t>
            </a:r>
          </a:p>
          <a:p>
            <a:pPr algn="ctr"/>
            <a:endParaRPr lang="en-US" dirty="0" smtClean="0"/>
          </a:p>
          <a:p>
            <a:pPr algn="ctr"/>
            <a:r>
              <a:rPr lang="en-US" sz="1200" dirty="0" smtClean="0"/>
              <a:t>www.FreeMembersSupport.com</a:t>
            </a:r>
            <a:endParaRPr lang="en-US" sz="1200" dirty="0"/>
          </a:p>
        </p:txBody>
      </p:sp>
      <p:graphicFrame>
        <p:nvGraphicFramePr>
          <p:cNvPr id="14" name="Content Placeholder 13"/>
          <p:cNvGraphicFramePr>
            <a:graphicFrameLocks noGrp="1"/>
          </p:cNvGraphicFramePr>
          <p:nvPr>
            <p:ph idx="1"/>
          </p:nvPr>
        </p:nvGraphicFramePr>
        <p:xfrm>
          <a:off x="304800" y="1554163"/>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 name="TextBox 14"/>
          <p:cNvSpPr txBox="1"/>
          <p:nvPr/>
        </p:nvSpPr>
        <p:spPr>
          <a:xfrm>
            <a:off x="914400" y="5867400"/>
            <a:ext cx="8229600" cy="830997"/>
          </a:xfrm>
          <a:prstGeom prst="rect">
            <a:avLst/>
          </a:prstGeom>
          <a:noFill/>
        </p:spPr>
        <p:txBody>
          <a:bodyPr wrap="square" rtlCol="0">
            <a:spAutoFit/>
          </a:bodyPr>
          <a:lstStyle/>
          <a:p>
            <a:r>
              <a:rPr lang="en-US" sz="1600" dirty="0" smtClean="0"/>
              <a:t>Using the lowest variables and </a:t>
            </a:r>
            <a:r>
              <a:rPr lang="en-US" sz="1600" b="1" u="sng" dirty="0" smtClean="0">
                <a:solidFill>
                  <a:srgbClr val="FF0000"/>
                </a:solidFill>
              </a:rPr>
              <a:t>NOT INCLUDING THE INITIAL SETUP COST OTHERS MIGHT CHARGE</a:t>
            </a:r>
            <a:r>
              <a:rPr lang="en-US" sz="1600" dirty="0" smtClean="0"/>
              <a:t> , you will SAVE $70 a Month.  After the cost of Chamber Membership you will actually realize a GAIN OF +$45 per Month plus the value of so many other benefits not shown!</a:t>
            </a:r>
            <a:endParaRPr lang="en-US" sz="1600" dirty="0"/>
          </a:p>
        </p:txBody>
      </p:sp>
      <p:sp>
        <p:nvSpPr>
          <p:cNvPr id="16" name="Right Arrow 15"/>
          <p:cNvSpPr/>
          <p:nvPr/>
        </p:nvSpPr>
        <p:spPr>
          <a:xfrm>
            <a:off x="381000" y="5823010"/>
            <a:ext cx="45720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p Arrow 7"/>
          <p:cNvSpPr/>
          <p:nvPr/>
        </p:nvSpPr>
        <p:spPr>
          <a:xfrm>
            <a:off x="2163729" y="1493810"/>
            <a:ext cx="4947940" cy="3422615"/>
          </a:xfrm>
          <a:prstGeom prst="upArrow">
            <a:avLst>
              <a:gd name="adj1" fmla="val 57026"/>
              <a:gd name="adj2" fmla="val 47272"/>
            </a:avLst>
          </a:prstGeom>
          <a:gradFill flip="none" rotWithShape="1">
            <a:gsLst>
              <a:gs pos="0">
                <a:schemeClr val="tx2">
                  <a:lumMod val="50000"/>
                  <a:lumOff val="50000"/>
                </a:schemeClr>
              </a:gs>
              <a:gs pos="81000">
                <a:schemeClr val="tx2">
                  <a:lumMod val="25000"/>
                  <a:lumOff val="75000"/>
                  <a:alpha val="50000"/>
                </a:schemeClr>
              </a:gs>
              <a:gs pos="100000">
                <a:schemeClr val="tx2">
                  <a:lumMod val="10000"/>
                  <a:lumOff val="90000"/>
                  <a:alpha val="0"/>
                </a:schemeClr>
              </a:gs>
            </a:gsLst>
            <a:lin ang="5400000" scaled="1"/>
            <a:tileRect/>
          </a:gradFill>
          <a:ln>
            <a:noFill/>
          </a:ln>
          <a:effectLst/>
          <a:scene3d>
            <a:camera prst="perspectiveRelaxed"/>
            <a:lightRig rig="threePt" dir="t"/>
          </a:scene3d>
          <a:sp3d prstMaterial="matte">
            <a:bevelT prst="angle"/>
          </a:sp3d>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103239" y="142830"/>
            <a:ext cx="8229600" cy="1066800"/>
          </a:xfrm>
        </p:spPr>
        <p:txBody>
          <a:bodyPr>
            <a:normAutofit/>
          </a:bodyPr>
          <a:lstStyle/>
          <a:p>
            <a:r>
              <a:rPr lang="en-US" dirty="0" smtClean="0"/>
              <a:t>chamber economics – </a:t>
            </a:r>
            <a:r>
              <a:rPr lang="en-US" sz="1200" dirty="0" smtClean="0"/>
              <a:t>It does make sense to be a member!</a:t>
            </a:r>
            <a:endParaRPr lang="en-US" dirty="0"/>
          </a:p>
        </p:txBody>
      </p:sp>
      <p:sp>
        <p:nvSpPr>
          <p:cNvPr id="9" name="Rounded Rectangle 8"/>
          <p:cNvSpPr/>
          <p:nvPr/>
        </p:nvSpPr>
        <p:spPr>
          <a:xfrm>
            <a:off x="1358856" y="1457298"/>
            <a:ext cx="6389776" cy="593697"/>
          </a:xfrm>
          <a:prstGeom prst="roundRect">
            <a:avLst>
              <a:gd name="adj" fmla="val 50000"/>
            </a:avLst>
          </a:prstGeom>
          <a:solidFill>
            <a:schemeClr val="accent3"/>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Consider Joining a Network of Chambers</a:t>
            </a:r>
            <a:endParaRPr 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0" name="TextBox 9"/>
          <p:cNvSpPr txBox="1"/>
          <p:nvPr/>
        </p:nvSpPr>
        <p:spPr>
          <a:xfrm>
            <a:off x="7086600" y="1034247"/>
            <a:ext cx="2118913" cy="276999"/>
          </a:xfrm>
          <a:prstGeom prst="rect">
            <a:avLst/>
          </a:prstGeom>
          <a:noFill/>
        </p:spPr>
        <p:txBody>
          <a:bodyPr wrap="none" rtlCol="0">
            <a:spAutoFit/>
          </a:bodyPr>
          <a:lstStyle/>
          <a:p>
            <a:r>
              <a:rPr lang="en-US" sz="1200" dirty="0" smtClean="0"/>
              <a:t>www.chambereconomics.com</a:t>
            </a:r>
            <a:endParaRPr lang="en-US" sz="1200" dirty="0"/>
          </a:p>
        </p:txBody>
      </p:sp>
      <p:pic>
        <p:nvPicPr>
          <p:cNvPr id="18" name="Content Placeholder 17" descr="brand.jpg"/>
          <p:cNvPicPr>
            <a:picLocks noGrp="1" noChangeAspect="1"/>
          </p:cNvPicPr>
          <p:nvPr>
            <p:ph idx="1"/>
          </p:nvPr>
        </p:nvPicPr>
        <p:blipFill>
          <a:blip r:embed="rId2"/>
          <a:stretch>
            <a:fillRect/>
          </a:stretch>
        </p:blipFill>
        <p:spPr>
          <a:xfrm>
            <a:off x="3406068" y="3733800"/>
            <a:ext cx="2438400" cy="2635159"/>
          </a:xfrm>
        </p:spPr>
      </p:pic>
      <p:sp>
        <p:nvSpPr>
          <p:cNvPr id="19" name="TextBox 18"/>
          <p:cNvSpPr txBox="1"/>
          <p:nvPr/>
        </p:nvSpPr>
        <p:spPr>
          <a:xfrm>
            <a:off x="3429000" y="2590800"/>
            <a:ext cx="2438400" cy="1077218"/>
          </a:xfrm>
          <a:prstGeom prst="rect">
            <a:avLst/>
          </a:prstGeom>
          <a:noFill/>
        </p:spPr>
        <p:txBody>
          <a:bodyPr wrap="square" rtlCol="0">
            <a:spAutoFit/>
          </a:bodyPr>
          <a:lstStyle/>
          <a:p>
            <a:pPr algn="ctr"/>
            <a:r>
              <a:rPr lang="en-US" sz="1600" dirty="0" smtClean="0"/>
              <a:t>Chambers of Commerce are the “Most Trusted” Source for Local Information.</a:t>
            </a:r>
            <a:endParaRPr lang="en-US" sz="1600" dirty="0"/>
          </a:p>
        </p:txBody>
      </p:sp>
      <p:sp>
        <p:nvSpPr>
          <p:cNvPr id="20" name="TextBox 19"/>
          <p:cNvSpPr txBox="1"/>
          <p:nvPr/>
        </p:nvSpPr>
        <p:spPr>
          <a:xfrm>
            <a:off x="381000" y="2362200"/>
            <a:ext cx="2514600" cy="3693319"/>
          </a:xfrm>
          <a:prstGeom prst="rect">
            <a:avLst/>
          </a:prstGeom>
          <a:noFill/>
        </p:spPr>
        <p:txBody>
          <a:bodyPr wrap="square" rtlCol="0">
            <a:spAutoFit/>
          </a:bodyPr>
          <a:lstStyle/>
          <a:p>
            <a:r>
              <a:rPr lang="en-US" dirty="0" smtClean="0"/>
              <a:t>Chamber Nation can assist your company in selecting the right Chambers of Commerce throughout the country to advertise your products or services.  We can also attach you’re My Ad Cloud  advertising system to each selected chamber saving you time with every Chamber you join!</a:t>
            </a:r>
            <a:endParaRPr lang="en-US" dirty="0"/>
          </a:p>
        </p:txBody>
      </p:sp>
      <p:sp>
        <p:nvSpPr>
          <p:cNvPr id="21" name="TextBox 20"/>
          <p:cNvSpPr txBox="1"/>
          <p:nvPr/>
        </p:nvSpPr>
        <p:spPr>
          <a:xfrm>
            <a:off x="6248400" y="2362200"/>
            <a:ext cx="2514600" cy="2862322"/>
          </a:xfrm>
          <a:prstGeom prst="rect">
            <a:avLst/>
          </a:prstGeom>
          <a:noFill/>
        </p:spPr>
        <p:txBody>
          <a:bodyPr wrap="square" rtlCol="0">
            <a:spAutoFit/>
          </a:bodyPr>
          <a:lstStyle/>
          <a:p>
            <a:pPr algn="r"/>
            <a:r>
              <a:rPr lang="en-US" dirty="0" smtClean="0"/>
              <a:t>Give us a call at </a:t>
            </a:r>
          </a:p>
          <a:p>
            <a:pPr algn="r"/>
            <a:r>
              <a:rPr lang="en-US" dirty="0" smtClean="0"/>
              <a:t>1-888-EzWay4U or (530) 283-5553</a:t>
            </a:r>
          </a:p>
          <a:p>
            <a:pPr algn="r"/>
            <a:r>
              <a:rPr lang="en-US" dirty="0" smtClean="0"/>
              <a:t>so that we can show you the power of Chamber Advertising.</a:t>
            </a:r>
          </a:p>
          <a:p>
            <a:pPr algn="r"/>
            <a:endParaRPr lang="en-US" dirty="0" smtClean="0"/>
          </a:p>
          <a:p>
            <a:pPr algn="r"/>
            <a:r>
              <a:rPr lang="en-US" dirty="0" smtClean="0"/>
              <a:t>You can also email </a:t>
            </a:r>
            <a:r>
              <a:rPr lang="en-US" sz="1400" dirty="0" smtClean="0">
                <a:hlinkClick r:id="rId3"/>
              </a:rPr>
              <a:t>Richard@ChamberNation.com</a:t>
            </a:r>
            <a:r>
              <a:rPr lang="en-US" dirty="0" smtClean="0"/>
              <a:t> for more information </a:t>
            </a:r>
            <a:endParaRPr lang="en-US" dirty="0"/>
          </a:p>
        </p:txBody>
      </p:sp>
      <p:sp>
        <p:nvSpPr>
          <p:cNvPr id="22" name="TextBox 21"/>
          <p:cNvSpPr txBox="1"/>
          <p:nvPr/>
        </p:nvSpPr>
        <p:spPr>
          <a:xfrm>
            <a:off x="6172200" y="5638800"/>
            <a:ext cx="2514600" cy="830997"/>
          </a:xfrm>
          <a:prstGeom prst="rect">
            <a:avLst/>
          </a:prstGeom>
          <a:noFill/>
        </p:spPr>
        <p:txBody>
          <a:bodyPr wrap="square" rtlCol="0">
            <a:spAutoFit/>
          </a:bodyPr>
          <a:lstStyle/>
          <a:p>
            <a:pPr algn="r"/>
            <a:r>
              <a:rPr lang="en-US" sz="1600" dirty="0" smtClean="0"/>
              <a:t>National Banner Advertising is Also Available</a:t>
            </a:r>
            <a:endParaRPr lang="en-US"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p Arrow 7"/>
          <p:cNvSpPr/>
          <p:nvPr/>
        </p:nvSpPr>
        <p:spPr>
          <a:xfrm>
            <a:off x="2163729" y="1493810"/>
            <a:ext cx="4947940" cy="3422615"/>
          </a:xfrm>
          <a:prstGeom prst="upArrow">
            <a:avLst>
              <a:gd name="adj1" fmla="val 57026"/>
              <a:gd name="adj2" fmla="val 47272"/>
            </a:avLst>
          </a:prstGeom>
          <a:gradFill flip="none" rotWithShape="1">
            <a:gsLst>
              <a:gs pos="0">
                <a:schemeClr val="tx2">
                  <a:lumMod val="50000"/>
                  <a:lumOff val="50000"/>
                </a:schemeClr>
              </a:gs>
              <a:gs pos="81000">
                <a:schemeClr val="tx2">
                  <a:lumMod val="25000"/>
                  <a:lumOff val="75000"/>
                  <a:alpha val="50000"/>
                </a:schemeClr>
              </a:gs>
              <a:gs pos="100000">
                <a:schemeClr val="tx2">
                  <a:lumMod val="10000"/>
                  <a:lumOff val="90000"/>
                  <a:alpha val="0"/>
                </a:schemeClr>
              </a:gs>
            </a:gsLst>
            <a:lin ang="5400000" scaled="1"/>
            <a:tileRect/>
          </a:gradFill>
          <a:ln>
            <a:noFill/>
          </a:ln>
          <a:effectLst/>
          <a:scene3d>
            <a:camera prst="perspectiveRelaxed"/>
            <a:lightRig rig="threePt" dir="t"/>
          </a:scene3d>
          <a:sp3d prstMaterial="matte">
            <a:bevelT prst="angle"/>
          </a:sp3d>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103239" y="142830"/>
            <a:ext cx="8229600" cy="1066800"/>
          </a:xfrm>
        </p:spPr>
        <p:txBody>
          <a:bodyPr>
            <a:normAutofit/>
          </a:bodyPr>
          <a:lstStyle/>
          <a:p>
            <a:r>
              <a:rPr lang="en-US" dirty="0" smtClean="0"/>
              <a:t>chamber economics – </a:t>
            </a:r>
            <a:r>
              <a:rPr lang="en-US" sz="1200" dirty="0" smtClean="0"/>
              <a:t>It does make sense to be a member!</a:t>
            </a:r>
            <a:endParaRPr lang="en-US" dirty="0"/>
          </a:p>
        </p:txBody>
      </p:sp>
      <p:sp>
        <p:nvSpPr>
          <p:cNvPr id="9" name="Rounded Rectangle 8"/>
          <p:cNvSpPr/>
          <p:nvPr/>
        </p:nvSpPr>
        <p:spPr>
          <a:xfrm>
            <a:off x="1371600" y="1457298"/>
            <a:ext cx="6389776" cy="593697"/>
          </a:xfrm>
          <a:prstGeom prst="roundRect">
            <a:avLst>
              <a:gd name="adj" fmla="val 50000"/>
            </a:avLst>
          </a:prstGeom>
          <a:solidFill>
            <a:schemeClr val="accent3"/>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Chamber Delivers Prospects</a:t>
            </a:r>
            <a:endParaRPr 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0" name="TextBox 9"/>
          <p:cNvSpPr txBox="1"/>
          <p:nvPr/>
        </p:nvSpPr>
        <p:spPr>
          <a:xfrm>
            <a:off x="7086600" y="1034247"/>
            <a:ext cx="2118913" cy="276999"/>
          </a:xfrm>
          <a:prstGeom prst="rect">
            <a:avLst/>
          </a:prstGeom>
          <a:noFill/>
        </p:spPr>
        <p:txBody>
          <a:bodyPr wrap="none" rtlCol="0">
            <a:spAutoFit/>
          </a:bodyPr>
          <a:lstStyle/>
          <a:p>
            <a:r>
              <a:rPr lang="en-US" sz="1200" dirty="0" smtClean="0"/>
              <a:t>www.chambereconomics.com</a:t>
            </a:r>
            <a:endParaRPr lang="en-US" sz="1200" dirty="0"/>
          </a:p>
        </p:txBody>
      </p:sp>
      <p:graphicFrame>
        <p:nvGraphicFramePr>
          <p:cNvPr id="12" name="Content Placeholder 11"/>
          <p:cNvGraphicFramePr>
            <a:graphicFrameLocks noGrp="1"/>
          </p:cNvGraphicFramePr>
          <p:nvPr>
            <p:ph idx="1"/>
          </p:nvPr>
        </p:nvGraphicFramePr>
        <p:xfrm>
          <a:off x="304800" y="1554163"/>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p Arrow 7"/>
          <p:cNvSpPr/>
          <p:nvPr/>
        </p:nvSpPr>
        <p:spPr>
          <a:xfrm>
            <a:off x="2163729" y="1493810"/>
            <a:ext cx="4947940" cy="3422615"/>
          </a:xfrm>
          <a:prstGeom prst="upArrow">
            <a:avLst>
              <a:gd name="adj1" fmla="val 57026"/>
              <a:gd name="adj2" fmla="val 47272"/>
            </a:avLst>
          </a:prstGeom>
          <a:gradFill flip="none" rotWithShape="1">
            <a:gsLst>
              <a:gs pos="0">
                <a:schemeClr val="tx2">
                  <a:lumMod val="50000"/>
                  <a:lumOff val="50000"/>
                </a:schemeClr>
              </a:gs>
              <a:gs pos="81000">
                <a:schemeClr val="tx2">
                  <a:lumMod val="25000"/>
                  <a:lumOff val="75000"/>
                  <a:alpha val="50000"/>
                </a:schemeClr>
              </a:gs>
              <a:gs pos="100000">
                <a:schemeClr val="tx2">
                  <a:lumMod val="10000"/>
                  <a:lumOff val="90000"/>
                  <a:alpha val="0"/>
                </a:schemeClr>
              </a:gs>
            </a:gsLst>
            <a:lin ang="5400000" scaled="1"/>
            <a:tileRect/>
          </a:gradFill>
          <a:ln>
            <a:noFill/>
          </a:ln>
          <a:effectLst/>
          <a:scene3d>
            <a:camera prst="perspectiveRelaxed"/>
            <a:lightRig rig="threePt" dir="t"/>
          </a:scene3d>
          <a:sp3d prstMaterial="matte">
            <a:bevelT prst="angle"/>
          </a:sp3d>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103239" y="142830"/>
            <a:ext cx="8229600" cy="1066800"/>
          </a:xfrm>
        </p:spPr>
        <p:txBody>
          <a:bodyPr>
            <a:normAutofit/>
          </a:bodyPr>
          <a:lstStyle/>
          <a:p>
            <a:r>
              <a:rPr lang="en-US" dirty="0" smtClean="0"/>
              <a:t>chamber economics – </a:t>
            </a:r>
            <a:r>
              <a:rPr lang="en-US" sz="1200" dirty="0" smtClean="0"/>
              <a:t>It does make sense to be a member!</a:t>
            </a:r>
            <a:endParaRPr lang="en-US" dirty="0"/>
          </a:p>
        </p:txBody>
      </p:sp>
      <p:sp>
        <p:nvSpPr>
          <p:cNvPr id="9" name="Rounded Rectangle 8"/>
          <p:cNvSpPr/>
          <p:nvPr/>
        </p:nvSpPr>
        <p:spPr>
          <a:xfrm>
            <a:off x="1358856" y="1457298"/>
            <a:ext cx="6389776" cy="593697"/>
          </a:xfrm>
          <a:prstGeom prst="roundRect">
            <a:avLst>
              <a:gd name="adj" fmla="val 50000"/>
            </a:avLst>
          </a:prstGeom>
          <a:solidFill>
            <a:schemeClr val="accent3"/>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Chamber Delivers Traffic</a:t>
            </a:r>
            <a:endParaRPr 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0" name="TextBox 9"/>
          <p:cNvSpPr txBox="1"/>
          <p:nvPr/>
        </p:nvSpPr>
        <p:spPr>
          <a:xfrm>
            <a:off x="7086600" y="1034247"/>
            <a:ext cx="2118913" cy="276999"/>
          </a:xfrm>
          <a:prstGeom prst="rect">
            <a:avLst/>
          </a:prstGeom>
          <a:noFill/>
        </p:spPr>
        <p:txBody>
          <a:bodyPr wrap="none" rtlCol="0">
            <a:spAutoFit/>
          </a:bodyPr>
          <a:lstStyle/>
          <a:p>
            <a:r>
              <a:rPr lang="en-US" sz="1200" dirty="0" smtClean="0"/>
              <a:t>www.chambereconomics.com</a:t>
            </a:r>
            <a:endParaRPr lang="en-US" sz="1200" dirty="0"/>
          </a:p>
        </p:txBody>
      </p:sp>
      <p:graphicFrame>
        <p:nvGraphicFramePr>
          <p:cNvPr id="11" name="Content Placeholder 10"/>
          <p:cNvGraphicFramePr>
            <a:graphicFrameLocks noGrp="1"/>
          </p:cNvGraphicFramePr>
          <p:nvPr>
            <p:ph idx="1"/>
          </p:nvPr>
        </p:nvGraphicFramePr>
        <p:xfrm>
          <a:off x="304800" y="2103438"/>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p Arrow 7"/>
          <p:cNvSpPr/>
          <p:nvPr/>
        </p:nvSpPr>
        <p:spPr>
          <a:xfrm>
            <a:off x="2163729" y="1493810"/>
            <a:ext cx="4947940" cy="3422615"/>
          </a:xfrm>
          <a:prstGeom prst="upArrow">
            <a:avLst>
              <a:gd name="adj1" fmla="val 57026"/>
              <a:gd name="adj2" fmla="val 47272"/>
            </a:avLst>
          </a:prstGeom>
          <a:gradFill flip="none" rotWithShape="1">
            <a:gsLst>
              <a:gs pos="0">
                <a:schemeClr val="tx2">
                  <a:lumMod val="50000"/>
                  <a:lumOff val="50000"/>
                </a:schemeClr>
              </a:gs>
              <a:gs pos="81000">
                <a:schemeClr val="tx2">
                  <a:lumMod val="25000"/>
                  <a:lumOff val="75000"/>
                  <a:alpha val="50000"/>
                </a:schemeClr>
              </a:gs>
              <a:gs pos="100000">
                <a:schemeClr val="tx2">
                  <a:lumMod val="10000"/>
                  <a:lumOff val="90000"/>
                  <a:alpha val="0"/>
                </a:schemeClr>
              </a:gs>
            </a:gsLst>
            <a:lin ang="5400000" scaled="1"/>
            <a:tileRect/>
          </a:gradFill>
          <a:ln>
            <a:noFill/>
          </a:ln>
          <a:effectLst/>
          <a:scene3d>
            <a:camera prst="perspectiveRelaxed"/>
            <a:lightRig rig="threePt" dir="t"/>
          </a:scene3d>
          <a:sp3d prstMaterial="matte">
            <a:bevelT prst="angle"/>
          </a:sp3d>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103239" y="142830"/>
            <a:ext cx="8229600" cy="1066800"/>
          </a:xfrm>
        </p:spPr>
        <p:txBody>
          <a:bodyPr>
            <a:normAutofit/>
          </a:bodyPr>
          <a:lstStyle/>
          <a:p>
            <a:r>
              <a:rPr lang="en-US" dirty="0" smtClean="0"/>
              <a:t>chamber economics – </a:t>
            </a:r>
            <a:r>
              <a:rPr lang="en-US" sz="1200" dirty="0" smtClean="0"/>
              <a:t>It does make sense to be a member!</a:t>
            </a:r>
            <a:endParaRPr lang="en-US" dirty="0"/>
          </a:p>
        </p:txBody>
      </p:sp>
      <p:sp>
        <p:nvSpPr>
          <p:cNvPr id="9" name="Rounded Rectangle 8"/>
          <p:cNvSpPr/>
          <p:nvPr/>
        </p:nvSpPr>
        <p:spPr>
          <a:xfrm>
            <a:off x="1358856" y="1457298"/>
            <a:ext cx="6389776" cy="593697"/>
          </a:xfrm>
          <a:prstGeom prst="roundRect">
            <a:avLst>
              <a:gd name="adj" fmla="val 50000"/>
            </a:avLst>
          </a:prstGeom>
          <a:solidFill>
            <a:schemeClr val="accent3"/>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Chamber Provides Technology</a:t>
            </a:r>
            <a:endParaRPr 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0" name="TextBox 9"/>
          <p:cNvSpPr txBox="1"/>
          <p:nvPr/>
        </p:nvSpPr>
        <p:spPr>
          <a:xfrm>
            <a:off x="7086600" y="1034247"/>
            <a:ext cx="2118913" cy="276999"/>
          </a:xfrm>
          <a:prstGeom prst="rect">
            <a:avLst/>
          </a:prstGeom>
          <a:noFill/>
        </p:spPr>
        <p:txBody>
          <a:bodyPr wrap="none" rtlCol="0">
            <a:spAutoFit/>
          </a:bodyPr>
          <a:lstStyle/>
          <a:p>
            <a:r>
              <a:rPr lang="en-US" sz="1200" dirty="0" smtClean="0"/>
              <a:t>www.chambereconomics.com</a:t>
            </a:r>
            <a:endParaRPr lang="en-US" sz="1200" dirty="0"/>
          </a:p>
        </p:txBody>
      </p:sp>
      <p:graphicFrame>
        <p:nvGraphicFramePr>
          <p:cNvPr id="12" name="Content Placeholder 11"/>
          <p:cNvGraphicFramePr>
            <a:graphicFrameLocks noGrp="1"/>
          </p:cNvGraphicFramePr>
          <p:nvPr>
            <p:ph idx="1"/>
          </p:nvPr>
        </p:nvGraphicFramePr>
        <p:xfrm>
          <a:off x="439444" y="2667000"/>
          <a:ext cx="8305800" cy="4068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03239" y="142830"/>
            <a:ext cx="8229600" cy="1066800"/>
          </a:xfrm>
        </p:spPr>
        <p:txBody>
          <a:bodyPr>
            <a:normAutofit/>
          </a:bodyPr>
          <a:lstStyle/>
          <a:p>
            <a:r>
              <a:rPr lang="en-US" dirty="0" smtClean="0"/>
              <a:t>chamber economics – </a:t>
            </a:r>
            <a:r>
              <a:rPr lang="en-US" sz="1200" dirty="0" smtClean="0"/>
              <a:t>It does make sense to be a member!</a:t>
            </a:r>
            <a:endParaRPr lang="en-US" dirty="0"/>
          </a:p>
        </p:txBody>
      </p:sp>
      <p:sp>
        <p:nvSpPr>
          <p:cNvPr id="9" name="Rounded Rectangle 8"/>
          <p:cNvSpPr/>
          <p:nvPr/>
        </p:nvSpPr>
        <p:spPr>
          <a:xfrm>
            <a:off x="1358856" y="1457298"/>
            <a:ext cx="6389776" cy="593697"/>
          </a:xfrm>
          <a:prstGeom prst="roundRect">
            <a:avLst>
              <a:gd name="adj" fmla="val 50000"/>
            </a:avLst>
          </a:prstGeom>
          <a:solidFill>
            <a:schemeClr val="accent3"/>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Chamber Understands “SIMPLE”</a:t>
            </a:r>
            <a:endParaRPr 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0" name="TextBox 9"/>
          <p:cNvSpPr txBox="1"/>
          <p:nvPr/>
        </p:nvSpPr>
        <p:spPr>
          <a:xfrm>
            <a:off x="7086600" y="1034247"/>
            <a:ext cx="2118913" cy="276999"/>
          </a:xfrm>
          <a:prstGeom prst="rect">
            <a:avLst/>
          </a:prstGeom>
          <a:noFill/>
        </p:spPr>
        <p:txBody>
          <a:bodyPr wrap="none" rtlCol="0">
            <a:spAutoFit/>
          </a:bodyPr>
          <a:lstStyle/>
          <a:p>
            <a:r>
              <a:rPr lang="en-US" sz="1200" dirty="0" smtClean="0"/>
              <a:t>www.chambereconomics.com</a:t>
            </a:r>
            <a:endParaRPr lang="en-US" sz="1200" dirty="0"/>
          </a:p>
        </p:txBody>
      </p:sp>
      <p:pic>
        <p:nvPicPr>
          <p:cNvPr id="11" name="Picture 10" descr="qualitycircle.gif"/>
          <p:cNvPicPr>
            <a:picLocks noChangeAspect="1"/>
          </p:cNvPicPr>
          <p:nvPr/>
        </p:nvPicPr>
        <p:blipFill>
          <a:blip r:embed="rId2"/>
          <a:stretch>
            <a:fillRect/>
          </a:stretch>
        </p:blipFill>
        <p:spPr>
          <a:xfrm>
            <a:off x="5410200" y="2286000"/>
            <a:ext cx="2048934" cy="1676400"/>
          </a:xfrm>
          <a:prstGeom prst="rect">
            <a:avLst/>
          </a:prstGeom>
        </p:spPr>
      </p:pic>
      <p:pic>
        <p:nvPicPr>
          <p:cNvPr id="13" name="Picture 12" descr="tcscenter400.jpg"/>
          <p:cNvPicPr>
            <a:picLocks noChangeAspect="1"/>
          </p:cNvPicPr>
          <p:nvPr/>
        </p:nvPicPr>
        <p:blipFill>
          <a:blip r:embed="rId3"/>
          <a:stretch>
            <a:fillRect/>
          </a:stretch>
        </p:blipFill>
        <p:spPr>
          <a:xfrm>
            <a:off x="1676400" y="2362200"/>
            <a:ext cx="3352800" cy="4341876"/>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14" name="TextBox 13"/>
          <p:cNvSpPr txBox="1"/>
          <p:nvPr/>
        </p:nvSpPr>
        <p:spPr>
          <a:xfrm>
            <a:off x="5334000" y="4038600"/>
            <a:ext cx="3581400" cy="2585323"/>
          </a:xfrm>
          <a:prstGeom prst="rect">
            <a:avLst/>
          </a:prstGeom>
          <a:noFill/>
        </p:spPr>
        <p:txBody>
          <a:bodyPr wrap="square" rtlCol="0">
            <a:spAutoFit/>
          </a:bodyPr>
          <a:lstStyle/>
          <a:p>
            <a:r>
              <a:rPr lang="en-US" dirty="0" smtClean="0"/>
              <a:t>The Chamber understands that many of their members have experienced technology hurdles in the past.  We promise that this is the simplest, easiest to use system ever that will deliver excellent results.  The reports we send to you each month will prove the Chamber value.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op10.jpg"/>
          <p:cNvPicPr>
            <a:picLocks noChangeAspect="1"/>
          </p:cNvPicPr>
          <p:nvPr/>
        </p:nvPicPr>
        <p:blipFill>
          <a:blip r:embed="rId2"/>
          <a:srcRect/>
          <a:stretch>
            <a:fillRect/>
          </a:stretch>
        </p:blipFill>
        <p:spPr bwMode="auto">
          <a:xfrm>
            <a:off x="762000" y="4343400"/>
            <a:ext cx="2705100" cy="2209800"/>
          </a:xfrm>
          <a:prstGeom prst="rect">
            <a:avLst/>
          </a:prstGeom>
          <a:noFill/>
          <a:ln w="9525">
            <a:noFill/>
            <a:miter lim="800000"/>
            <a:headEnd/>
            <a:tailEnd/>
          </a:ln>
          <a:effectLst>
            <a:outerShdw blurRad="292100" dist="139700" dir="2700000" algn="tl" rotWithShape="0">
              <a:srgbClr val="333333">
                <a:alpha val="65000"/>
              </a:srgbClr>
            </a:outerShdw>
          </a:effectLst>
        </p:spPr>
      </p:pic>
      <p:pic>
        <p:nvPicPr>
          <p:cNvPr id="5" name="Picture 5" descr="publiceasy4.jpg"/>
          <p:cNvPicPr>
            <a:picLocks noChangeAspect="1"/>
          </p:cNvPicPr>
          <p:nvPr/>
        </p:nvPicPr>
        <p:blipFill>
          <a:blip r:embed="rId3"/>
          <a:srcRect/>
          <a:stretch>
            <a:fillRect/>
          </a:stretch>
        </p:blipFill>
        <p:spPr bwMode="auto">
          <a:xfrm>
            <a:off x="4597400" y="2095500"/>
            <a:ext cx="4391025" cy="4686300"/>
          </a:xfrm>
          <a:prstGeom prst="rect">
            <a:avLst/>
          </a:prstGeom>
          <a:ln>
            <a:noFill/>
          </a:ln>
          <a:effectLst>
            <a:outerShdw blurRad="292100" dist="139700" dir="2700000" algn="tl" rotWithShape="0">
              <a:srgbClr val="333333">
                <a:alpha val="65000"/>
              </a:srgbClr>
            </a:outerShdw>
          </a:effectLst>
        </p:spPr>
      </p:pic>
      <p:pic>
        <p:nvPicPr>
          <p:cNvPr id="6" name="Picture 5" descr="report1.png"/>
          <p:cNvPicPr>
            <a:picLocks noChangeAspect="1"/>
          </p:cNvPicPr>
          <p:nvPr/>
        </p:nvPicPr>
        <p:blipFill>
          <a:blip r:embed="rId4"/>
          <a:stretch>
            <a:fillRect/>
          </a:stretch>
        </p:blipFill>
        <p:spPr>
          <a:xfrm>
            <a:off x="457201" y="1752600"/>
            <a:ext cx="1047619" cy="695238"/>
          </a:xfrm>
          <a:prstGeom prst="rect">
            <a:avLst/>
          </a:prstGeom>
        </p:spPr>
      </p:pic>
      <p:pic>
        <p:nvPicPr>
          <p:cNvPr id="7" name="Picture 6" descr="report2.jpg"/>
          <p:cNvPicPr>
            <a:picLocks noChangeAspect="1"/>
          </p:cNvPicPr>
          <p:nvPr/>
        </p:nvPicPr>
        <p:blipFill>
          <a:blip r:embed="rId5"/>
          <a:stretch>
            <a:fillRect/>
          </a:stretch>
        </p:blipFill>
        <p:spPr>
          <a:xfrm>
            <a:off x="1676401" y="1752599"/>
            <a:ext cx="1066800" cy="698269"/>
          </a:xfrm>
          <a:prstGeom prst="rect">
            <a:avLst/>
          </a:prstGeom>
        </p:spPr>
      </p:pic>
      <p:pic>
        <p:nvPicPr>
          <p:cNvPr id="8" name="Picture 7" descr="report3.jpg"/>
          <p:cNvPicPr>
            <a:picLocks noChangeAspect="1"/>
          </p:cNvPicPr>
          <p:nvPr/>
        </p:nvPicPr>
        <p:blipFill>
          <a:blip r:embed="rId6"/>
          <a:stretch>
            <a:fillRect/>
          </a:stretch>
        </p:blipFill>
        <p:spPr>
          <a:xfrm>
            <a:off x="2895600" y="1752600"/>
            <a:ext cx="1160585" cy="685800"/>
          </a:xfrm>
          <a:prstGeom prst="rect">
            <a:avLst/>
          </a:prstGeom>
        </p:spPr>
      </p:pic>
      <p:sp>
        <p:nvSpPr>
          <p:cNvPr id="9" name="TextBox 8"/>
          <p:cNvSpPr txBox="1"/>
          <p:nvPr/>
        </p:nvSpPr>
        <p:spPr>
          <a:xfrm>
            <a:off x="381000" y="2438400"/>
            <a:ext cx="3733800" cy="738664"/>
          </a:xfrm>
          <a:prstGeom prst="rect">
            <a:avLst/>
          </a:prstGeom>
          <a:noFill/>
        </p:spPr>
        <p:txBody>
          <a:bodyPr wrap="square" rtlCol="0">
            <a:spAutoFit/>
          </a:bodyPr>
          <a:lstStyle/>
          <a:p>
            <a:r>
              <a:rPr lang="en-US" sz="1400" dirty="0" smtClean="0"/>
              <a:t>Members will automatically receive from the Chamber a “Member Statement” Proving the Value of Chamber Membership.</a:t>
            </a:r>
            <a:endParaRPr lang="en-US" sz="1400" dirty="0"/>
          </a:p>
        </p:txBody>
      </p:sp>
      <p:sp>
        <p:nvSpPr>
          <p:cNvPr id="10" name="TextBox 9"/>
          <p:cNvSpPr txBox="1"/>
          <p:nvPr/>
        </p:nvSpPr>
        <p:spPr>
          <a:xfrm>
            <a:off x="152400" y="3810000"/>
            <a:ext cx="4114800" cy="523220"/>
          </a:xfrm>
          <a:prstGeom prst="rect">
            <a:avLst/>
          </a:prstGeom>
          <a:noFill/>
        </p:spPr>
        <p:txBody>
          <a:bodyPr wrap="square" rtlCol="0">
            <a:spAutoFit/>
          </a:bodyPr>
          <a:lstStyle/>
          <a:p>
            <a:pPr algn="ctr"/>
            <a:r>
              <a:rPr lang="en-US" sz="1400" dirty="0" smtClean="0"/>
              <a:t>Chamber Executive(s) gain access to a wealth of local search information for newsletters.</a:t>
            </a:r>
            <a:endParaRPr lang="en-US" sz="1400" dirty="0"/>
          </a:p>
        </p:txBody>
      </p:sp>
      <p:sp>
        <p:nvSpPr>
          <p:cNvPr id="11" name="TextBox 10"/>
          <p:cNvSpPr txBox="1"/>
          <p:nvPr/>
        </p:nvSpPr>
        <p:spPr>
          <a:xfrm>
            <a:off x="4495800" y="1600200"/>
            <a:ext cx="4572000" cy="461665"/>
          </a:xfrm>
          <a:prstGeom prst="rect">
            <a:avLst/>
          </a:prstGeom>
          <a:noFill/>
        </p:spPr>
        <p:txBody>
          <a:bodyPr wrap="square" rtlCol="0">
            <a:spAutoFit/>
          </a:bodyPr>
          <a:lstStyle/>
          <a:p>
            <a:r>
              <a:rPr lang="en-US" sz="1200" b="1" dirty="0" smtClean="0"/>
              <a:t>You’ll always know when someone is looking for something that they can’t find through your member directory.</a:t>
            </a:r>
            <a:endParaRPr lang="en-US" sz="1200" b="1" dirty="0"/>
          </a:p>
        </p:txBody>
      </p:sp>
      <p:cxnSp>
        <p:nvCxnSpPr>
          <p:cNvPr id="12" name="Straight Connector 11"/>
          <p:cNvCxnSpPr/>
          <p:nvPr/>
        </p:nvCxnSpPr>
        <p:spPr>
          <a:xfrm>
            <a:off x="228600" y="3505200"/>
            <a:ext cx="39624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4" name="Title 4"/>
          <p:cNvSpPr>
            <a:spLocks noGrp="1"/>
          </p:cNvSpPr>
          <p:nvPr>
            <p:ph type="title"/>
          </p:nvPr>
        </p:nvSpPr>
        <p:spPr>
          <a:xfrm>
            <a:off x="103239" y="142830"/>
            <a:ext cx="8229600" cy="1066800"/>
          </a:xfrm>
        </p:spPr>
        <p:txBody>
          <a:bodyPr>
            <a:normAutofit/>
          </a:bodyPr>
          <a:lstStyle/>
          <a:p>
            <a:r>
              <a:rPr lang="en-US" dirty="0" smtClean="0"/>
              <a:t>chamber economics – </a:t>
            </a:r>
            <a:r>
              <a:rPr lang="en-US" sz="1200" dirty="0" smtClean="0"/>
              <a:t>It does make sense to be a member!</a:t>
            </a:r>
            <a:endParaRPr lang="en-US" dirty="0"/>
          </a:p>
        </p:txBody>
      </p:sp>
      <p:sp>
        <p:nvSpPr>
          <p:cNvPr id="15" name="TextBox 14"/>
          <p:cNvSpPr txBox="1"/>
          <p:nvPr/>
        </p:nvSpPr>
        <p:spPr>
          <a:xfrm>
            <a:off x="7086600" y="1034247"/>
            <a:ext cx="2118913" cy="276999"/>
          </a:xfrm>
          <a:prstGeom prst="rect">
            <a:avLst/>
          </a:prstGeom>
          <a:noFill/>
        </p:spPr>
        <p:txBody>
          <a:bodyPr wrap="none" rtlCol="0">
            <a:spAutoFit/>
          </a:bodyPr>
          <a:lstStyle/>
          <a:p>
            <a:r>
              <a:rPr lang="en-US" sz="1200" dirty="0" smtClean="0"/>
              <a:t>www.chambereconomics.com</a:t>
            </a:r>
            <a:endParaRPr lang="en-US" sz="1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800600" y="1905000"/>
            <a:ext cx="4038600" cy="3806952"/>
          </a:xfrm>
        </p:spPr>
        <p:txBody>
          <a:bodyPr>
            <a:normAutofit fontScale="62500" lnSpcReduction="20000"/>
          </a:bodyPr>
          <a:lstStyle/>
          <a:p>
            <a:r>
              <a:rPr lang="en-US" dirty="0" smtClean="0"/>
              <a:t>Included business development modules:</a:t>
            </a:r>
          </a:p>
          <a:p>
            <a:pPr>
              <a:buNone/>
            </a:pPr>
            <a:endParaRPr lang="en-US" dirty="0" smtClean="0"/>
          </a:p>
          <a:p>
            <a:pPr lvl="1"/>
            <a:r>
              <a:rPr lang="en-US" dirty="0" smtClean="0"/>
              <a:t>Free copy of “Growing your Business” book.</a:t>
            </a:r>
          </a:p>
          <a:p>
            <a:pPr lvl="1">
              <a:buNone/>
            </a:pPr>
            <a:endParaRPr lang="en-US" dirty="0" smtClean="0"/>
          </a:p>
          <a:p>
            <a:pPr lvl="1"/>
            <a:r>
              <a:rPr lang="en-US" dirty="0" smtClean="0"/>
              <a:t>Monthly call in to Mr. Le Blanc to answer any business development or marketing questions.</a:t>
            </a:r>
          </a:p>
          <a:p>
            <a:pPr lvl="1">
              <a:buNone/>
            </a:pPr>
            <a:endParaRPr lang="en-US" dirty="0" smtClean="0"/>
          </a:p>
          <a:p>
            <a:pPr lvl="1"/>
            <a:r>
              <a:rPr lang="en-US" dirty="0" smtClean="0"/>
              <a:t>Online interactive development guide for creating your online business messaging and landing platform.</a:t>
            </a:r>
          </a:p>
        </p:txBody>
      </p:sp>
      <p:sp>
        <p:nvSpPr>
          <p:cNvPr id="4" name="Content Placeholder 3"/>
          <p:cNvSpPr>
            <a:spLocks noGrp="1"/>
          </p:cNvSpPr>
          <p:nvPr>
            <p:ph sz="half" idx="2"/>
          </p:nvPr>
        </p:nvSpPr>
        <p:spPr>
          <a:xfrm>
            <a:off x="533400" y="2743200"/>
            <a:ext cx="2819400" cy="3124200"/>
          </a:xfrm>
        </p:spPr>
        <p:txBody>
          <a:bodyPr>
            <a:normAutofit fontScale="62500" lnSpcReduction="20000"/>
          </a:bodyPr>
          <a:lstStyle/>
          <a:p>
            <a:r>
              <a:rPr lang="en-US" i="1" dirty="0" smtClean="0"/>
              <a:t>Mark LeBlanc is the most recent president of the National Speakers Association (NSA)</a:t>
            </a:r>
          </a:p>
          <a:p>
            <a:pPr lvl="1"/>
            <a:endParaRPr lang="en-US" i="1" dirty="0" smtClean="0"/>
          </a:p>
          <a:p>
            <a:r>
              <a:rPr lang="en-US" i="1" dirty="0" smtClean="0"/>
              <a:t>Author of the book “Growing Your Business”</a:t>
            </a:r>
          </a:p>
          <a:p>
            <a:endParaRPr lang="en-US" i="1" dirty="0" smtClean="0"/>
          </a:p>
          <a:p>
            <a:r>
              <a:rPr lang="en-US" i="1" dirty="0" smtClean="0"/>
              <a:t>Well Respected National Speaker</a:t>
            </a:r>
            <a:endParaRPr lang="en-US" i="1" dirty="0"/>
          </a:p>
        </p:txBody>
      </p:sp>
      <p:pic>
        <p:nvPicPr>
          <p:cNvPr id="5" name="Picture 4" descr="mark_leblanc_banner.gif"/>
          <p:cNvPicPr>
            <a:picLocks noChangeAspect="1"/>
          </p:cNvPicPr>
          <p:nvPr/>
        </p:nvPicPr>
        <p:blipFill>
          <a:blip r:embed="rId2"/>
          <a:stretch>
            <a:fillRect/>
          </a:stretch>
        </p:blipFill>
        <p:spPr>
          <a:xfrm>
            <a:off x="685800" y="1676400"/>
            <a:ext cx="2667001" cy="802106"/>
          </a:xfrm>
          <a:prstGeom prst="rect">
            <a:avLst/>
          </a:prstGeom>
        </p:spPr>
      </p:pic>
      <p:pic>
        <p:nvPicPr>
          <p:cNvPr id="6" name="Picture 5" descr="GROWLogoPageOnly.jpg"/>
          <p:cNvPicPr>
            <a:picLocks noChangeAspect="1"/>
          </p:cNvPicPr>
          <p:nvPr/>
        </p:nvPicPr>
        <p:blipFill>
          <a:blip r:embed="rId3" cstate="print"/>
          <a:stretch>
            <a:fillRect/>
          </a:stretch>
        </p:blipFill>
        <p:spPr>
          <a:xfrm>
            <a:off x="6172200" y="5257800"/>
            <a:ext cx="1819275" cy="1166202"/>
          </a:xfrm>
          <a:prstGeom prst="rect">
            <a:avLst/>
          </a:prstGeom>
        </p:spPr>
      </p:pic>
      <p:sp>
        <p:nvSpPr>
          <p:cNvPr id="7" name="TextBox 6"/>
          <p:cNvSpPr txBox="1"/>
          <p:nvPr/>
        </p:nvSpPr>
        <p:spPr>
          <a:xfrm>
            <a:off x="5334000" y="6400800"/>
            <a:ext cx="3505200" cy="307777"/>
          </a:xfrm>
          <a:prstGeom prst="rect">
            <a:avLst/>
          </a:prstGeom>
          <a:noFill/>
        </p:spPr>
        <p:txBody>
          <a:bodyPr wrap="square" rtlCol="0">
            <a:spAutoFit/>
          </a:bodyPr>
          <a:lstStyle/>
          <a:p>
            <a:pPr algn="ctr"/>
            <a:r>
              <a:rPr lang="en-US" sz="1400" dirty="0" smtClean="0"/>
              <a:t>FREE Monthly Seminars for Members</a:t>
            </a:r>
            <a:endParaRPr lang="en-US" sz="1400" dirty="0"/>
          </a:p>
        </p:txBody>
      </p:sp>
      <p:sp>
        <p:nvSpPr>
          <p:cNvPr id="8" name="Right Arrow 7"/>
          <p:cNvSpPr/>
          <p:nvPr/>
        </p:nvSpPr>
        <p:spPr>
          <a:xfrm>
            <a:off x="5334000" y="5943600"/>
            <a:ext cx="53340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4"/>
          <p:cNvSpPr>
            <a:spLocks noGrp="1"/>
          </p:cNvSpPr>
          <p:nvPr>
            <p:ph type="title"/>
          </p:nvPr>
        </p:nvSpPr>
        <p:spPr>
          <a:xfrm>
            <a:off x="103239" y="142830"/>
            <a:ext cx="8229600" cy="1066800"/>
          </a:xfrm>
        </p:spPr>
        <p:txBody>
          <a:bodyPr>
            <a:normAutofit/>
          </a:bodyPr>
          <a:lstStyle/>
          <a:p>
            <a:r>
              <a:rPr lang="en-US" dirty="0" smtClean="0"/>
              <a:t>chamber economics – </a:t>
            </a:r>
            <a:r>
              <a:rPr lang="en-US" sz="1200" dirty="0" smtClean="0"/>
              <a:t>It does make sense to be a member!</a:t>
            </a:r>
            <a:endParaRPr lang="en-US" dirty="0"/>
          </a:p>
        </p:txBody>
      </p:sp>
      <p:sp>
        <p:nvSpPr>
          <p:cNvPr id="11" name="TextBox 10"/>
          <p:cNvSpPr txBox="1"/>
          <p:nvPr/>
        </p:nvSpPr>
        <p:spPr>
          <a:xfrm>
            <a:off x="7086600" y="1034247"/>
            <a:ext cx="2118913" cy="276999"/>
          </a:xfrm>
          <a:prstGeom prst="rect">
            <a:avLst/>
          </a:prstGeom>
          <a:noFill/>
        </p:spPr>
        <p:txBody>
          <a:bodyPr wrap="none" rtlCol="0">
            <a:spAutoFit/>
          </a:bodyPr>
          <a:lstStyle/>
          <a:p>
            <a:r>
              <a:rPr lang="en-US" sz="1200" dirty="0" smtClean="0"/>
              <a:t>www.chambereconomics.com</a:t>
            </a:r>
            <a:endParaRPr lang="en-US" sz="1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p:cNvPicPr>
            <a:picLocks noChangeAspect="1" noChangeArrowheads="1"/>
          </p:cNvPicPr>
          <p:nvPr/>
        </p:nvPicPr>
        <p:blipFill>
          <a:blip r:embed="rId2"/>
          <a:srcRect/>
          <a:stretch>
            <a:fillRect/>
          </a:stretch>
        </p:blipFill>
        <p:spPr bwMode="auto">
          <a:xfrm>
            <a:off x="938213" y="1524000"/>
            <a:ext cx="7291387" cy="2817813"/>
          </a:xfrm>
          <a:prstGeom prst="rect">
            <a:avLst/>
          </a:prstGeom>
          <a:noFill/>
          <a:ln w="9525">
            <a:noFill/>
            <a:miter lim="800000"/>
            <a:headEnd/>
            <a:tailEnd/>
          </a:ln>
        </p:spPr>
      </p:pic>
      <p:pic>
        <p:nvPicPr>
          <p:cNvPr id="5" name="Picture 6"/>
          <p:cNvPicPr>
            <a:picLocks noChangeAspect="1" noChangeArrowheads="1"/>
          </p:cNvPicPr>
          <p:nvPr/>
        </p:nvPicPr>
        <p:blipFill>
          <a:blip r:embed="rId3"/>
          <a:srcRect/>
          <a:stretch>
            <a:fillRect/>
          </a:stretch>
        </p:blipFill>
        <p:spPr bwMode="auto">
          <a:xfrm>
            <a:off x="5105400" y="3276600"/>
            <a:ext cx="3105150" cy="3352800"/>
          </a:xfrm>
          <a:prstGeom prst="rect">
            <a:avLst/>
          </a:prstGeom>
          <a:noFill/>
          <a:ln w="9525">
            <a:noFill/>
            <a:miter lim="800000"/>
            <a:headEnd/>
            <a:tailEnd/>
          </a:ln>
        </p:spPr>
      </p:pic>
      <p:sp>
        <p:nvSpPr>
          <p:cNvPr id="11" name="Title 4"/>
          <p:cNvSpPr>
            <a:spLocks noGrp="1"/>
          </p:cNvSpPr>
          <p:nvPr>
            <p:ph type="title"/>
          </p:nvPr>
        </p:nvSpPr>
        <p:spPr>
          <a:xfrm>
            <a:off x="103239" y="142830"/>
            <a:ext cx="8229600" cy="1066800"/>
          </a:xfrm>
        </p:spPr>
        <p:txBody>
          <a:bodyPr>
            <a:normAutofit/>
          </a:bodyPr>
          <a:lstStyle/>
          <a:p>
            <a:r>
              <a:rPr lang="en-US" dirty="0" smtClean="0"/>
              <a:t>chamber economics – </a:t>
            </a:r>
            <a:r>
              <a:rPr lang="en-US" sz="1200" dirty="0" smtClean="0"/>
              <a:t>It does make sense to be a member!</a:t>
            </a:r>
            <a:endParaRPr lang="en-US" dirty="0"/>
          </a:p>
        </p:txBody>
      </p:sp>
      <p:sp>
        <p:nvSpPr>
          <p:cNvPr id="12" name="TextBox 11"/>
          <p:cNvSpPr txBox="1"/>
          <p:nvPr/>
        </p:nvSpPr>
        <p:spPr>
          <a:xfrm>
            <a:off x="7086600" y="1034247"/>
            <a:ext cx="2118913" cy="276999"/>
          </a:xfrm>
          <a:prstGeom prst="rect">
            <a:avLst/>
          </a:prstGeom>
          <a:noFill/>
        </p:spPr>
        <p:txBody>
          <a:bodyPr wrap="none" rtlCol="0">
            <a:spAutoFit/>
          </a:bodyPr>
          <a:lstStyle/>
          <a:p>
            <a:r>
              <a:rPr lang="en-US" sz="1200" dirty="0" smtClean="0"/>
              <a:t>www.chambereconomics.com</a:t>
            </a:r>
            <a:endParaRPr lang="en-US" sz="1200" dirty="0"/>
          </a:p>
        </p:txBody>
      </p:sp>
      <p:sp>
        <p:nvSpPr>
          <p:cNvPr id="13" name="TextBox 12"/>
          <p:cNvSpPr txBox="1"/>
          <p:nvPr/>
        </p:nvSpPr>
        <p:spPr>
          <a:xfrm>
            <a:off x="990600" y="4495800"/>
            <a:ext cx="3886200" cy="1200329"/>
          </a:xfrm>
          <a:prstGeom prst="rect">
            <a:avLst/>
          </a:prstGeom>
          <a:noFill/>
        </p:spPr>
        <p:txBody>
          <a:bodyPr wrap="square" rtlCol="0">
            <a:spAutoFit/>
          </a:bodyPr>
          <a:lstStyle/>
          <a:p>
            <a:r>
              <a:rPr lang="en-US" dirty="0" smtClean="0"/>
              <a:t>Become a member of the Chamber of Commerce and you become a member of the Area Search Engine that’s powered by Google</a:t>
            </a:r>
            <a:r>
              <a:rPr lang="en-US" dirty="0" smtClean="0">
                <a:latin typeface="Gill Sans MT"/>
              </a:rPr>
              <a:t>®</a:t>
            </a:r>
            <a:r>
              <a:rPr lang="en-US" dirty="0" smtClean="0"/>
              <a: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p Arrow 7"/>
          <p:cNvSpPr/>
          <p:nvPr/>
        </p:nvSpPr>
        <p:spPr>
          <a:xfrm>
            <a:off x="2163729" y="1493810"/>
            <a:ext cx="4947940" cy="3422615"/>
          </a:xfrm>
          <a:prstGeom prst="upArrow">
            <a:avLst>
              <a:gd name="adj1" fmla="val 57026"/>
              <a:gd name="adj2" fmla="val 47272"/>
            </a:avLst>
          </a:prstGeom>
          <a:gradFill flip="none" rotWithShape="1">
            <a:gsLst>
              <a:gs pos="0">
                <a:schemeClr val="tx2">
                  <a:lumMod val="50000"/>
                  <a:lumOff val="50000"/>
                </a:schemeClr>
              </a:gs>
              <a:gs pos="81000">
                <a:schemeClr val="tx2">
                  <a:lumMod val="25000"/>
                  <a:lumOff val="75000"/>
                  <a:alpha val="50000"/>
                </a:schemeClr>
              </a:gs>
              <a:gs pos="100000">
                <a:schemeClr val="tx2">
                  <a:lumMod val="10000"/>
                  <a:lumOff val="90000"/>
                  <a:alpha val="0"/>
                </a:schemeClr>
              </a:gs>
            </a:gsLst>
            <a:lin ang="5400000" scaled="1"/>
            <a:tileRect/>
          </a:gradFill>
          <a:ln>
            <a:noFill/>
          </a:ln>
          <a:effectLst/>
          <a:scene3d>
            <a:camera prst="perspectiveRelaxed"/>
            <a:lightRig rig="threePt" dir="t"/>
          </a:scene3d>
          <a:sp3d prstMaterial="matte">
            <a:bevelT prst="angle"/>
          </a:sp3d>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103239" y="142830"/>
            <a:ext cx="8229600" cy="1066800"/>
          </a:xfrm>
        </p:spPr>
        <p:txBody>
          <a:bodyPr>
            <a:normAutofit/>
          </a:bodyPr>
          <a:lstStyle/>
          <a:p>
            <a:r>
              <a:rPr lang="en-US" dirty="0" smtClean="0"/>
              <a:t>chamber economics – </a:t>
            </a:r>
            <a:r>
              <a:rPr lang="en-US" sz="1200" dirty="0" smtClean="0"/>
              <a:t>It does make sense to be a member!</a:t>
            </a:r>
            <a:endParaRPr lang="en-US" dirty="0"/>
          </a:p>
        </p:txBody>
      </p:sp>
      <p:sp>
        <p:nvSpPr>
          <p:cNvPr id="9" name="Rounded Rectangle 8"/>
          <p:cNvSpPr/>
          <p:nvPr/>
        </p:nvSpPr>
        <p:spPr>
          <a:xfrm>
            <a:off x="1358856" y="1457298"/>
            <a:ext cx="6389776" cy="593697"/>
          </a:xfrm>
          <a:prstGeom prst="roundRect">
            <a:avLst>
              <a:gd name="adj" fmla="val 50000"/>
            </a:avLst>
          </a:prstGeom>
          <a:solidFill>
            <a:schemeClr val="accent3"/>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Chamber Delivers the Support</a:t>
            </a:r>
            <a:endParaRPr 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0" name="TextBox 9"/>
          <p:cNvSpPr txBox="1"/>
          <p:nvPr/>
        </p:nvSpPr>
        <p:spPr>
          <a:xfrm>
            <a:off x="7086600" y="1034247"/>
            <a:ext cx="2118913" cy="276999"/>
          </a:xfrm>
          <a:prstGeom prst="rect">
            <a:avLst/>
          </a:prstGeom>
          <a:noFill/>
        </p:spPr>
        <p:txBody>
          <a:bodyPr wrap="none" rtlCol="0">
            <a:spAutoFit/>
          </a:bodyPr>
          <a:lstStyle/>
          <a:p>
            <a:r>
              <a:rPr lang="en-US" sz="1200" dirty="0" smtClean="0"/>
              <a:t>www.chambereconomics.com</a:t>
            </a:r>
            <a:endParaRPr lang="en-US" sz="1200" dirty="0"/>
          </a:p>
        </p:txBody>
      </p:sp>
      <p:graphicFrame>
        <p:nvGraphicFramePr>
          <p:cNvPr id="12" name="Content Placeholder 11"/>
          <p:cNvGraphicFramePr>
            <a:graphicFrameLocks noGrp="1"/>
          </p:cNvGraphicFramePr>
          <p:nvPr>
            <p:ph idx="1"/>
          </p:nvPr>
        </p:nvGraphicFramePr>
        <p:xfrm>
          <a:off x="838200" y="3429000"/>
          <a:ext cx="7467600" cy="3276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TextBox 12"/>
          <p:cNvSpPr txBox="1"/>
          <p:nvPr/>
        </p:nvSpPr>
        <p:spPr>
          <a:xfrm>
            <a:off x="3505200" y="2514600"/>
            <a:ext cx="2286000" cy="830997"/>
          </a:xfrm>
          <a:prstGeom prst="rect">
            <a:avLst/>
          </a:prstGeom>
          <a:noFill/>
        </p:spPr>
        <p:txBody>
          <a:bodyPr wrap="square" rtlCol="0">
            <a:spAutoFit/>
          </a:bodyPr>
          <a:lstStyle/>
          <a:p>
            <a:pPr algn="ctr"/>
            <a:r>
              <a:rPr lang="en-US" dirty="0" smtClean="0"/>
              <a:t>1-888-EzWay4U</a:t>
            </a:r>
          </a:p>
          <a:p>
            <a:pPr algn="ctr"/>
            <a:endParaRPr lang="en-US" dirty="0" smtClean="0"/>
          </a:p>
          <a:p>
            <a:pPr algn="ctr"/>
            <a:r>
              <a:rPr lang="en-US" sz="1200" dirty="0" smtClean="0"/>
              <a:t>www.FreeMembersSupport.com</a:t>
            </a:r>
            <a:endParaRPr lang="en-US" sz="12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G RelationshipDiagram">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TG RelationshipDiagram</Template>
  <TotalTime>110</TotalTime>
  <Words>886</Words>
  <Application>Microsoft Office PowerPoint</Application>
  <PresentationFormat>On-screen Show (4:3)</PresentationFormat>
  <Paragraphs>104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TG RelationshipDiagram</vt:lpstr>
      <vt:lpstr>chamber economics – It does make sense to be a member!</vt:lpstr>
      <vt:lpstr>chamber economics – It does make sense to be a member!</vt:lpstr>
      <vt:lpstr>chamber economics – It does make sense to be a member!</vt:lpstr>
      <vt:lpstr>chamber economics – It does make sense to be a member!</vt:lpstr>
      <vt:lpstr>chamber economics – It does make sense to be a member!</vt:lpstr>
      <vt:lpstr>chamber economics – It does make sense to be a member!</vt:lpstr>
      <vt:lpstr>chamber economics – It does make sense to be a member!</vt:lpstr>
      <vt:lpstr>chamber economics – It does make sense to be a member!</vt:lpstr>
      <vt:lpstr>chamber economics – It does make sense to be a member!</vt:lpstr>
      <vt:lpstr>chamber economics – It does make sense to be a member!</vt:lpstr>
      <vt:lpstr>chamber economics – It does make sense to be a member!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chamber economics</dc:title>
  <dc:creator>Richard</dc:creator>
  <cp:lastModifiedBy>Richard</cp:lastModifiedBy>
  <cp:revision>39</cp:revision>
  <dcterms:created xsi:type="dcterms:W3CDTF">2009-03-02T21:04:21Z</dcterms:created>
  <dcterms:modified xsi:type="dcterms:W3CDTF">2009-05-11T20:00:05Z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TC300033801033</vt:lpwstr>
  </property>
</Properties>
</file>